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6"/>
  </p:notesMasterIdLst>
  <p:sldIdLst>
    <p:sldId id="256" r:id="rId3"/>
    <p:sldId id="258" r:id="rId4"/>
    <p:sldId id="278" r:id="rId5"/>
    <p:sldId id="280" r:id="rId6"/>
    <p:sldId id="277" r:id="rId7"/>
    <p:sldId id="281" r:id="rId8"/>
    <p:sldId id="282" r:id="rId9"/>
    <p:sldId id="283" r:id="rId10"/>
    <p:sldId id="284" r:id="rId11"/>
    <p:sldId id="285" r:id="rId12"/>
    <p:sldId id="286" r:id="rId13"/>
    <p:sldId id="287" r:id="rId14"/>
    <p:sldId id="279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9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89FB77-5A7A-444F-A260-7CAD57E5AA45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499ABA-DAF8-48A6-AE9D-16730BAED5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6442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" name="Google Shape;430;g4dfce81f19_0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1" name="Google Shape;431;g4dfce81f19_0_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337274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3">
          <a:extLst>
            <a:ext uri="{FF2B5EF4-FFF2-40B4-BE49-F238E27FC236}">
              <a16:creationId xmlns:a16="http://schemas.microsoft.com/office/drawing/2014/main" id="{79C9789B-94EA-8B3F-F892-1682D9DE0F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4" name="Google Shape;674;gd431007ba2_0_215:notes">
            <a:extLst>
              <a:ext uri="{FF2B5EF4-FFF2-40B4-BE49-F238E27FC236}">
                <a16:creationId xmlns:a16="http://schemas.microsoft.com/office/drawing/2014/main" id="{EADD1B99-86FF-10F3-2E13-B7E4BB7D6A4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5" name="Google Shape;675;gd431007ba2_0_215:notes">
            <a:extLst>
              <a:ext uri="{FF2B5EF4-FFF2-40B4-BE49-F238E27FC236}">
                <a16:creationId xmlns:a16="http://schemas.microsoft.com/office/drawing/2014/main" id="{E164F7A8-407B-44C8-4E58-6E5C38C8506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 i="1">
              <a:solidFill>
                <a:srgbClr val="595959"/>
              </a:solidFill>
              <a:latin typeface="Anaheim"/>
              <a:ea typeface="Anaheim"/>
              <a:cs typeface="Anaheim"/>
              <a:sym typeface="Anaheim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1413758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3">
          <a:extLst>
            <a:ext uri="{FF2B5EF4-FFF2-40B4-BE49-F238E27FC236}">
              <a16:creationId xmlns:a16="http://schemas.microsoft.com/office/drawing/2014/main" id="{167FFD85-8609-BA22-D7AB-ADEFA3D69F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4" name="Google Shape;674;gd431007ba2_0_215:notes">
            <a:extLst>
              <a:ext uri="{FF2B5EF4-FFF2-40B4-BE49-F238E27FC236}">
                <a16:creationId xmlns:a16="http://schemas.microsoft.com/office/drawing/2014/main" id="{D40A30F7-1B11-7486-F94C-FD00523926A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5" name="Google Shape;675;gd431007ba2_0_215:notes">
            <a:extLst>
              <a:ext uri="{FF2B5EF4-FFF2-40B4-BE49-F238E27FC236}">
                <a16:creationId xmlns:a16="http://schemas.microsoft.com/office/drawing/2014/main" id="{7F6DF7D9-1C23-1C7D-36ED-45ABBAE68C9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 i="1">
              <a:solidFill>
                <a:srgbClr val="595959"/>
              </a:solidFill>
              <a:latin typeface="Anaheim"/>
              <a:ea typeface="Anaheim"/>
              <a:cs typeface="Anaheim"/>
              <a:sym typeface="Anaheim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1004482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3">
          <a:extLst>
            <a:ext uri="{FF2B5EF4-FFF2-40B4-BE49-F238E27FC236}">
              <a16:creationId xmlns:a16="http://schemas.microsoft.com/office/drawing/2014/main" id="{BA1C0BE2-55CE-59BF-18A4-6EA4B1F86D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4" name="Google Shape;674;gd431007ba2_0_215:notes">
            <a:extLst>
              <a:ext uri="{FF2B5EF4-FFF2-40B4-BE49-F238E27FC236}">
                <a16:creationId xmlns:a16="http://schemas.microsoft.com/office/drawing/2014/main" id="{BA1CB39D-0D1C-A3FC-2CE2-5404C1898C4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5" name="Google Shape;675;gd431007ba2_0_215:notes">
            <a:extLst>
              <a:ext uri="{FF2B5EF4-FFF2-40B4-BE49-F238E27FC236}">
                <a16:creationId xmlns:a16="http://schemas.microsoft.com/office/drawing/2014/main" id="{3CB991C6-C9FA-1A2E-DF8B-4231A30DA03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 i="1">
              <a:solidFill>
                <a:srgbClr val="595959"/>
              </a:solidFill>
              <a:latin typeface="Anaheim"/>
              <a:ea typeface="Anaheim"/>
              <a:cs typeface="Anaheim"/>
              <a:sym typeface="Anaheim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5388569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3">
          <a:extLst>
            <a:ext uri="{FF2B5EF4-FFF2-40B4-BE49-F238E27FC236}">
              <a16:creationId xmlns:a16="http://schemas.microsoft.com/office/drawing/2014/main" id="{DD9C7A96-BEB5-276E-AA78-A865411C8B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4" name="Google Shape;674;gd431007ba2_0_215:notes">
            <a:extLst>
              <a:ext uri="{FF2B5EF4-FFF2-40B4-BE49-F238E27FC236}">
                <a16:creationId xmlns:a16="http://schemas.microsoft.com/office/drawing/2014/main" id="{189E5409-0D8F-BF91-73AF-63700DDEEED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5" name="Google Shape;675;gd431007ba2_0_215:notes">
            <a:extLst>
              <a:ext uri="{FF2B5EF4-FFF2-40B4-BE49-F238E27FC236}">
                <a16:creationId xmlns:a16="http://schemas.microsoft.com/office/drawing/2014/main" id="{9CB76C25-92CC-58B5-1C37-C53DA31D0AF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 i="1">
              <a:solidFill>
                <a:srgbClr val="595959"/>
              </a:solidFill>
              <a:latin typeface="Anaheim"/>
              <a:ea typeface="Anaheim"/>
              <a:cs typeface="Anaheim"/>
              <a:sym typeface="Anaheim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180126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4" name="Google Shape;674;gd431007ba2_0_2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5" name="Google Shape;675;gd431007ba2_0_2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 i="1">
              <a:solidFill>
                <a:srgbClr val="595959"/>
              </a:solidFill>
              <a:latin typeface="Anaheim"/>
              <a:ea typeface="Anaheim"/>
              <a:cs typeface="Anaheim"/>
              <a:sym typeface="Anaheim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592403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3">
          <a:extLst>
            <a:ext uri="{FF2B5EF4-FFF2-40B4-BE49-F238E27FC236}">
              <a16:creationId xmlns:a16="http://schemas.microsoft.com/office/drawing/2014/main" id="{CE67453B-3566-6B8C-3C92-583AEF1606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4" name="Google Shape;674;gd431007ba2_0_215:notes">
            <a:extLst>
              <a:ext uri="{FF2B5EF4-FFF2-40B4-BE49-F238E27FC236}">
                <a16:creationId xmlns:a16="http://schemas.microsoft.com/office/drawing/2014/main" id="{9D84F432-F133-9543-E6AE-DB3CA73C284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5" name="Google Shape;675;gd431007ba2_0_215:notes">
            <a:extLst>
              <a:ext uri="{FF2B5EF4-FFF2-40B4-BE49-F238E27FC236}">
                <a16:creationId xmlns:a16="http://schemas.microsoft.com/office/drawing/2014/main" id="{D9974B1C-E96D-B428-A3B7-BE780A124D4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 i="1">
              <a:solidFill>
                <a:srgbClr val="595959"/>
              </a:solidFill>
              <a:latin typeface="Anaheim"/>
              <a:ea typeface="Anaheim"/>
              <a:cs typeface="Anaheim"/>
              <a:sym typeface="Anaheim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989820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3">
          <a:extLst>
            <a:ext uri="{FF2B5EF4-FFF2-40B4-BE49-F238E27FC236}">
              <a16:creationId xmlns:a16="http://schemas.microsoft.com/office/drawing/2014/main" id="{4F6CC793-CF18-7AAF-70A2-B85DE35645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4" name="Google Shape;674;gd431007ba2_0_215:notes">
            <a:extLst>
              <a:ext uri="{FF2B5EF4-FFF2-40B4-BE49-F238E27FC236}">
                <a16:creationId xmlns:a16="http://schemas.microsoft.com/office/drawing/2014/main" id="{72414EDF-1CC9-FB49-B31C-317154A7EE1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5" name="Google Shape;675;gd431007ba2_0_215:notes">
            <a:extLst>
              <a:ext uri="{FF2B5EF4-FFF2-40B4-BE49-F238E27FC236}">
                <a16:creationId xmlns:a16="http://schemas.microsoft.com/office/drawing/2014/main" id="{CE0E544C-6148-5EC3-BF6F-CE5CD4D4AFC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 i="1">
              <a:solidFill>
                <a:srgbClr val="595959"/>
              </a:solidFill>
              <a:latin typeface="Anaheim"/>
              <a:ea typeface="Anaheim"/>
              <a:cs typeface="Anaheim"/>
              <a:sym typeface="Anaheim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445511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4" name="Google Shape;674;gd431007ba2_0_2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5" name="Google Shape;675;gd431007ba2_0_2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 i="1">
              <a:solidFill>
                <a:srgbClr val="595959"/>
              </a:solidFill>
              <a:latin typeface="Anaheim"/>
              <a:ea typeface="Anaheim"/>
              <a:cs typeface="Anaheim"/>
              <a:sym typeface="Anaheim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104390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3">
          <a:extLst>
            <a:ext uri="{FF2B5EF4-FFF2-40B4-BE49-F238E27FC236}">
              <a16:creationId xmlns:a16="http://schemas.microsoft.com/office/drawing/2014/main" id="{BCFBF137-7A0E-37A0-63CC-BB91151465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4" name="Google Shape;674;gd431007ba2_0_215:notes">
            <a:extLst>
              <a:ext uri="{FF2B5EF4-FFF2-40B4-BE49-F238E27FC236}">
                <a16:creationId xmlns:a16="http://schemas.microsoft.com/office/drawing/2014/main" id="{86C9E449-A47B-9060-3B3C-D86ACA6010F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5" name="Google Shape;675;gd431007ba2_0_215:notes">
            <a:extLst>
              <a:ext uri="{FF2B5EF4-FFF2-40B4-BE49-F238E27FC236}">
                <a16:creationId xmlns:a16="http://schemas.microsoft.com/office/drawing/2014/main" id="{3ABA6CD6-A393-1152-A299-97B0E1149EE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 i="1">
              <a:solidFill>
                <a:srgbClr val="595959"/>
              </a:solidFill>
              <a:latin typeface="Anaheim"/>
              <a:ea typeface="Anaheim"/>
              <a:cs typeface="Anaheim"/>
              <a:sym typeface="Anaheim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39881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3">
          <a:extLst>
            <a:ext uri="{FF2B5EF4-FFF2-40B4-BE49-F238E27FC236}">
              <a16:creationId xmlns:a16="http://schemas.microsoft.com/office/drawing/2014/main" id="{E37F4D1E-1A39-81EE-DC4F-9239F9CE05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4" name="Google Shape;674;gd431007ba2_0_215:notes">
            <a:extLst>
              <a:ext uri="{FF2B5EF4-FFF2-40B4-BE49-F238E27FC236}">
                <a16:creationId xmlns:a16="http://schemas.microsoft.com/office/drawing/2014/main" id="{BB618B9D-AEB8-F5FC-8232-E7EB01C8C23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5" name="Google Shape;675;gd431007ba2_0_215:notes">
            <a:extLst>
              <a:ext uri="{FF2B5EF4-FFF2-40B4-BE49-F238E27FC236}">
                <a16:creationId xmlns:a16="http://schemas.microsoft.com/office/drawing/2014/main" id="{7B8B5947-8A1A-89D0-5C78-45A537E98CD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 i="1">
              <a:solidFill>
                <a:srgbClr val="595959"/>
              </a:solidFill>
              <a:latin typeface="Anaheim"/>
              <a:ea typeface="Anaheim"/>
              <a:cs typeface="Anaheim"/>
              <a:sym typeface="Anaheim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586719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3">
          <a:extLst>
            <a:ext uri="{FF2B5EF4-FFF2-40B4-BE49-F238E27FC236}">
              <a16:creationId xmlns:a16="http://schemas.microsoft.com/office/drawing/2014/main" id="{81E4DB1F-1B56-167F-BB66-5A035F63BC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4" name="Google Shape;674;gd431007ba2_0_215:notes">
            <a:extLst>
              <a:ext uri="{FF2B5EF4-FFF2-40B4-BE49-F238E27FC236}">
                <a16:creationId xmlns:a16="http://schemas.microsoft.com/office/drawing/2014/main" id="{17F02977-7C18-80E3-2F2C-0049FB0CFC0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5" name="Google Shape;675;gd431007ba2_0_215:notes">
            <a:extLst>
              <a:ext uri="{FF2B5EF4-FFF2-40B4-BE49-F238E27FC236}">
                <a16:creationId xmlns:a16="http://schemas.microsoft.com/office/drawing/2014/main" id="{97208752-9355-723F-F21D-C07AA058C33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 i="1">
              <a:solidFill>
                <a:srgbClr val="595959"/>
              </a:solidFill>
              <a:latin typeface="Anaheim"/>
              <a:ea typeface="Anaheim"/>
              <a:cs typeface="Anaheim"/>
              <a:sym typeface="Anaheim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384529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3">
          <a:extLst>
            <a:ext uri="{FF2B5EF4-FFF2-40B4-BE49-F238E27FC236}">
              <a16:creationId xmlns:a16="http://schemas.microsoft.com/office/drawing/2014/main" id="{0C28B20E-A3F5-7E0D-24ED-723D5732B7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4" name="Google Shape;674;gd431007ba2_0_215:notes">
            <a:extLst>
              <a:ext uri="{FF2B5EF4-FFF2-40B4-BE49-F238E27FC236}">
                <a16:creationId xmlns:a16="http://schemas.microsoft.com/office/drawing/2014/main" id="{20B5E797-23EE-4348-35AA-FEACE642245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5" name="Google Shape;675;gd431007ba2_0_215:notes">
            <a:extLst>
              <a:ext uri="{FF2B5EF4-FFF2-40B4-BE49-F238E27FC236}">
                <a16:creationId xmlns:a16="http://schemas.microsoft.com/office/drawing/2014/main" id="{9410D54E-AC5D-B147-45B9-1047DD3C9DE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 i="1">
              <a:solidFill>
                <a:srgbClr val="595959"/>
              </a:solidFill>
              <a:latin typeface="Anaheim"/>
              <a:ea typeface="Anaheim"/>
              <a:cs typeface="Anaheim"/>
              <a:sym typeface="Anaheim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958981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FC0FA-2967-4E46-8D14-FB3CC43C86A3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B7C36-32A9-4223-8185-8D986745E6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1847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FC0FA-2967-4E46-8D14-FB3CC43C86A3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B7C36-32A9-4223-8185-8D986745E6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2455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FC0FA-2967-4E46-8D14-FB3CC43C86A3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B7C36-32A9-4223-8185-8D986745E6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4760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 rot="5400000">
            <a:off x="2867800" y="-2348200"/>
            <a:ext cx="6456400" cy="11554400"/>
          </a:xfrm>
          <a:prstGeom prst="bracketPair">
            <a:avLst/>
          </a:prstGeom>
          <a:noFill/>
          <a:ln w="2857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950967" y="1496899"/>
            <a:ext cx="5467200" cy="291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12800"/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950967" y="4566261"/>
            <a:ext cx="5467200" cy="505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362467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908253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able of contents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3"/>
          <p:cNvSpPr/>
          <p:nvPr/>
        </p:nvSpPr>
        <p:spPr>
          <a:xfrm rot="-5400000">
            <a:off x="10631867" y="328227"/>
            <a:ext cx="3328128" cy="2109808"/>
          </a:xfrm>
          <a:custGeom>
            <a:avLst/>
            <a:gdLst/>
            <a:ahLst/>
            <a:cxnLst/>
            <a:rect l="l" t="t" r="r" b="b"/>
            <a:pathLst>
              <a:path w="47371" h="30030" extrusionOk="0">
                <a:moveTo>
                  <a:pt x="30713" y="1"/>
                </a:moveTo>
                <a:cubicBezTo>
                  <a:pt x="29748" y="1"/>
                  <a:pt x="28782" y="127"/>
                  <a:pt x="27824" y="424"/>
                </a:cubicBezTo>
                <a:cubicBezTo>
                  <a:pt x="26233" y="898"/>
                  <a:pt x="24733" y="1605"/>
                  <a:pt x="23077" y="1931"/>
                </a:cubicBezTo>
                <a:cubicBezTo>
                  <a:pt x="22133" y="2112"/>
                  <a:pt x="21172" y="2158"/>
                  <a:pt x="20205" y="2158"/>
                </a:cubicBezTo>
                <a:cubicBezTo>
                  <a:pt x="19185" y="2158"/>
                  <a:pt x="18159" y="2106"/>
                  <a:pt x="17142" y="2106"/>
                </a:cubicBezTo>
                <a:cubicBezTo>
                  <a:pt x="15844" y="2106"/>
                  <a:pt x="14560" y="2191"/>
                  <a:pt x="13322" y="2574"/>
                </a:cubicBezTo>
                <a:cubicBezTo>
                  <a:pt x="11079" y="3282"/>
                  <a:pt x="9198" y="4966"/>
                  <a:pt x="8250" y="7088"/>
                </a:cubicBezTo>
                <a:cubicBezTo>
                  <a:pt x="7514" y="8708"/>
                  <a:pt x="7337" y="10505"/>
                  <a:pt x="6453" y="12012"/>
                </a:cubicBezTo>
                <a:cubicBezTo>
                  <a:pt x="5158" y="14247"/>
                  <a:pt x="2590" y="15513"/>
                  <a:pt x="1296" y="17756"/>
                </a:cubicBezTo>
                <a:cubicBezTo>
                  <a:pt x="1" y="20055"/>
                  <a:pt x="355" y="23062"/>
                  <a:pt x="1798" y="25304"/>
                </a:cubicBezTo>
                <a:cubicBezTo>
                  <a:pt x="1883" y="25389"/>
                  <a:pt x="1946" y="25509"/>
                  <a:pt x="2031" y="25630"/>
                </a:cubicBezTo>
                <a:cubicBezTo>
                  <a:pt x="3687" y="27865"/>
                  <a:pt x="6340" y="29195"/>
                  <a:pt x="9077" y="29726"/>
                </a:cubicBezTo>
                <a:cubicBezTo>
                  <a:pt x="10189" y="29941"/>
                  <a:pt x="11314" y="30029"/>
                  <a:pt x="12442" y="30029"/>
                </a:cubicBezTo>
                <a:cubicBezTo>
                  <a:pt x="14099" y="30029"/>
                  <a:pt x="15761" y="29838"/>
                  <a:pt x="17390" y="29577"/>
                </a:cubicBezTo>
                <a:cubicBezTo>
                  <a:pt x="18897" y="29344"/>
                  <a:pt x="20425" y="29047"/>
                  <a:pt x="21960" y="29018"/>
                </a:cubicBezTo>
                <a:cubicBezTo>
                  <a:pt x="22130" y="29012"/>
                  <a:pt x="22300" y="29010"/>
                  <a:pt x="22470" y="29010"/>
                </a:cubicBezTo>
                <a:cubicBezTo>
                  <a:pt x="24892" y="29010"/>
                  <a:pt x="27287" y="29585"/>
                  <a:pt x="29713" y="29698"/>
                </a:cubicBezTo>
                <a:cubicBezTo>
                  <a:pt x="29922" y="29707"/>
                  <a:pt x="30132" y="29711"/>
                  <a:pt x="30343" y="29711"/>
                </a:cubicBezTo>
                <a:cubicBezTo>
                  <a:pt x="32751" y="29711"/>
                  <a:pt x="35268" y="29093"/>
                  <a:pt x="36816" y="27278"/>
                </a:cubicBezTo>
                <a:cubicBezTo>
                  <a:pt x="37672" y="26274"/>
                  <a:pt x="38139" y="25007"/>
                  <a:pt x="39143" y="24123"/>
                </a:cubicBezTo>
                <a:cubicBezTo>
                  <a:pt x="40120" y="23295"/>
                  <a:pt x="41414" y="22977"/>
                  <a:pt x="42560" y="22383"/>
                </a:cubicBezTo>
                <a:cubicBezTo>
                  <a:pt x="44859" y="21173"/>
                  <a:pt x="46366" y="18789"/>
                  <a:pt x="46869" y="16256"/>
                </a:cubicBezTo>
                <a:cubicBezTo>
                  <a:pt x="47371" y="13717"/>
                  <a:pt x="46925" y="11064"/>
                  <a:pt x="45984" y="8651"/>
                </a:cubicBezTo>
                <a:cubicBezTo>
                  <a:pt x="44541" y="4966"/>
                  <a:pt x="40735" y="2751"/>
                  <a:pt x="37141" y="1428"/>
                </a:cubicBezTo>
                <a:cubicBezTo>
                  <a:pt x="35075" y="648"/>
                  <a:pt x="32897" y="1"/>
                  <a:pt x="30713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96" name="Google Shape;96;p13"/>
          <p:cNvSpPr/>
          <p:nvPr/>
        </p:nvSpPr>
        <p:spPr>
          <a:xfrm>
            <a:off x="11422767" y="1069533"/>
            <a:ext cx="385600" cy="344400"/>
          </a:xfrm>
          <a:prstGeom prst="bracePair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97" name="Google Shape;97;p13"/>
          <p:cNvSpPr/>
          <p:nvPr/>
        </p:nvSpPr>
        <p:spPr>
          <a:xfrm>
            <a:off x="11709267" y="1867233"/>
            <a:ext cx="286800" cy="344400"/>
          </a:xfrm>
          <a:prstGeom prst="bracketPair">
            <a:avLst/>
          </a:prstGeom>
          <a:noFill/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grpSp>
        <p:nvGrpSpPr>
          <p:cNvPr id="98" name="Google Shape;98;p13"/>
          <p:cNvGrpSpPr/>
          <p:nvPr/>
        </p:nvGrpSpPr>
        <p:grpSpPr>
          <a:xfrm>
            <a:off x="11560139" y="5870497"/>
            <a:ext cx="313051" cy="251212"/>
            <a:chOff x="4424582" y="1819850"/>
            <a:chExt cx="98427" cy="78984"/>
          </a:xfrm>
        </p:grpSpPr>
        <p:sp>
          <p:nvSpPr>
            <p:cNvPr id="99" name="Google Shape;99;p13"/>
            <p:cNvSpPr/>
            <p:nvPr/>
          </p:nvSpPr>
          <p:spPr>
            <a:xfrm>
              <a:off x="4470495" y="1819850"/>
              <a:ext cx="52514" cy="78984"/>
            </a:xfrm>
            <a:custGeom>
              <a:avLst/>
              <a:gdLst/>
              <a:ahLst/>
              <a:cxnLst/>
              <a:rect l="l" t="t" r="r" b="b"/>
              <a:pathLst>
                <a:path w="1480" h="2226" extrusionOk="0">
                  <a:moveTo>
                    <a:pt x="219" y="1"/>
                  </a:moveTo>
                  <a:cubicBezTo>
                    <a:pt x="174" y="1"/>
                    <a:pt x="130" y="15"/>
                    <a:pt x="93" y="39"/>
                  </a:cubicBezTo>
                  <a:cubicBezTo>
                    <a:pt x="1" y="131"/>
                    <a:pt x="1" y="280"/>
                    <a:pt x="93" y="365"/>
                  </a:cubicBezTo>
                  <a:lnTo>
                    <a:pt x="857" y="1136"/>
                  </a:lnTo>
                  <a:lnTo>
                    <a:pt x="93" y="1843"/>
                  </a:lnTo>
                  <a:cubicBezTo>
                    <a:pt x="1" y="1928"/>
                    <a:pt x="1" y="2077"/>
                    <a:pt x="93" y="2133"/>
                  </a:cubicBezTo>
                  <a:cubicBezTo>
                    <a:pt x="121" y="2197"/>
                    <a:pt x="178" y="2225"/>
                    <a:pt x="241" y="2225"/>
                  </a:cubicBezTo>
                  <a:cubicBezTo>
                    <a:pt x="298" y="2225"/>
                    <a:pt x="355" y="2197"/>
                    <a:pt x="383" y="2162"/>
                  </a:cubicBezTo>
                  <a:lnTo>
                    <a:pt x="1479" y="1164"/>
                  </a:lnTo>
                  <a:lnTo>
                    <a:pt x="383" y="75"/>
                  </a:lnTo>
                  <a:cubicBezTo>
                    <a:pt x="335" y="23"/>
                    <a:pt x="277" y="1"/>
                    <a:pt x="219" y="1"/>
                  </a:cubicBezTo>
                  <a:close/>
                </a:path>
              </a:pathLst>
            </a:custGeom>
            <a:solidFill>
              <a:schemeClr val="lt1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0" name="Google Shape;100;p13"/>
            <p:cNvSpPr/>
            <p:nvPr/>
          </p:nvSpPr>
          <p:spPr>
            <a:xfrm>
              <a:off x="4424582" y="1819850"/>
              <a:ext cx="51237" cy="78984"/>
            </a:xfrm>
            <a:custGeom>
              <a:avLst/>
              <a:gdLst/>
              <a:ahLst/>
              <a:cxnLst/>
              <a:rect l="l" t="t" r="r" b="b"/>
              <a:pathLst>
                <a:path w="1444" h="2226" extrusionOk="0">
                  <a:moveTo>
                    <a:pt x="218" y="1"/>
                  </a:moveTo>
                  <a:cubicBezTo>
                    <a:pt x="172" y="1"/>
                    <a:pt x="126" y="15"/>
                    <a:pt x="85" y="39"/>
                  </a:cubicBezTo>
                  <a:cubicBezTo>
                    <a:pt x="0" y="131"/>
                    <a:pt x="0" y="280"/>
                    <a:pt x="85" y="365"/>
                  </a:cubicBezTo>
                  <a:lnTo>
                    <a:pt x="856" y="1136"/>
                  </a:lnTo>
                  <a:lnTo>
                    <a:pt x="85" y="1843"/>
                  </a:lnTo>
                  <a:cubicBezTo>
                    <a:pt x="0" y="1928"/>
                    <a:pt x="0" y="2077"/>
                    <a:pt x="85" y="2133"/>
                  </a:cubicBezTo>
                  <a:cubicBezTo>
                    <a:pt x="121" y="2197"/>
                    <a:pt x="177" y="2225"/>
                    <a:pt x="234" y="2225"/>
                  </a:cubicBezTo>
                  <a:cubicBezTo>
                    <a:pt x="297" y="2225"/>
                    <a:pt x="326" y="2197"/>
                    <a:pt x="382" y="2162"/>
                  </a:cubicBezTo>
                  <a:lnTo>
                    <a:pt x="1444" y="1164"/>
                  </a:lnTo>
                  <a:lnTo>
                    <a:pt x="382" y="75"/>
                  </a:lnTo>
                  <a:cubicBezTo>
                    <a:pt x="335" y="23"/>
                    <a:pt x="276" y="1"/>
                    <a:pt x="218" y="1"/>
                  </a:cubicBezTo>
                  <a:close/>
                </a:path>
              </a:pathLst>
            </a:custGeom>
            <a:solidFill>
              <a:schemeClr val="lt1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101" name="Google Shape;101;p13"/>
          <p:cNvSpPr/>
          <p:nvPr/>
        </p:nvSpPr>
        <p:spPr>
          <a:xfrm rot="5400000">
            <a:off x="2867800" y="-2348200"/>
            <a:ext cx="6456400" cy="11554400"/>
          </a:xfrm>
          <a:prstGeom prst="bracketPair">
            <a:avLst/>
          </a:prstGeom>
          <a:noFill/>
          <a:ln w="2857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02" name="Google Shape;102;p13"/>
          <p:cNvSpPr/>
          <p:nvPr/>
        </p:nvSpPr>
        <p:spPr>
          <a:xfrm rot="-6789333">
            <a:off x="-2310804" y="2608289"/>
            <a:ext cx="3012416" cy="2919684"/>
          </a:xfrm>
          <a:custGeom>
            <a:avLst/>
            <a:gdLst/>
            <a:ahLst/>
            <a:cxnLst/>
            <a:rect l="l" t="t" r="r" b="b"/>
            <a:pathLst>
              <a:path w="34694" h="33626" extrusionOk="0">
                <a:moveTo>
                  <a:pt x="26961" y="0"/>
                </a:moveTo>
                <a:cubicBezTo>
                  <a:pt x="26141" y="0"/>
                  <a:pt x="25322" y="151"/>
                  <a:pt x="24556" y="464"/>
                </a:cubicBezTo>
                <a:cubicBezTo>
                  <a:pt x="21698" y="1610"/>
                  <a:pt x="20134" y="4617"/>
                  <a:pt x="17835" y="6683"/>
                </a:cubicBezTo>
                <a:cubicBezTo>
                  <a:pt x="14743" y="9484"/>
                  <a:pt x="10676" y="9541"/>
                  <a:pt x="7223" y="11514"/>
                </a:cubicBezTo>
                <a:cubicBezTo>
                  <a:pt x="4217" y="13226"/>
                  <a:pt x="1712" y="16000"/>
                  <a:pt x="680" y="19332"/>
                </a:cubicBezTo>
                <a:cubicBezTo>
                  <a:pt x="121" y="21065"/>
                  <a:pt x="0" y="23223"/>
                  <a:pt x="382" y="25281"/>
                </a:cubicBezTo>
                <a:cubicBezTo>
                  <a:pt x="800" y="27432"/>
                  <a:pt x="1769" y="29441"/>
                  <a:pt x="3361" y="30679"/>
                </a:cubicBezTo>
                <a:cubicBezTo>
                  <a:pt x="6075" y="32748"/>
                  <a:pt x="9754" y="33625"/>
                  <a:pt x="13212" y="33625"/>
                </a:cubicBezTo>
                <a:cubicBezTo>
                  <a:pt x="14035" y="33625"/>
                  <a:pt x="14846" y="33576"/>
                  <a:pt x="15628" y="33480"/>
                </a:cubicBezTo>
                <a:cubicBezTo>
                  <a:pt x="16066" y="33417"/>
                  <a:pt x="16512" y="33360"/>
                  <a:pt x="16922" y="33268"/>
                </a:cubicBezTo>
                <a:cubicBezTo>
                  <a:pt x="19455" y="32801"/>
                  <a:pt x="21931" y="31768"/>
                  <a:pt x="23763" y="29971"/>
                </a:cubicBezTo>
                <a:cubicBezTo>
                  <a:pt x="25765" y="27998"/>
                  <a:pt x="26798" y="25840"/>
                  <a:pt x="27767" y="23251"/>
                </a:cubicBezTo>
                <a:cubicBezTo>
                  <a:pt x="28892" y="20273"/>
                  <a:pt x="30774" y="17676"/>
                  <a:pt x="32217" y="14846"/>
                </a:cubicBezTo>
                <a:cubicBezTo>
                  <a:pt x="33667" y="12045"/>
                  <a:pt x="34693" y="8805"/>
                  <a:pt x="33929" y="5742"/>
                </a:cubicBezTo>
                <a:cubicBezTo>
                  <a:pt x="33427" y="3768"/>
                  <a:pt x="32160" y="1964"/>
                  <a:pt x="30420" y="938"/>
                </a:cubicBezTo>
                <a:cubicBezTo>
                  <a:pt x="29369" y="324"/>
                  <a:pt x="28163" y="0"/>
                  <a:pt x="26961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grpSp>
        <p:nvGrpSpPr>
          <p:cNvPr id="103" name="Google Shape;103;p13"/>
          <p:cNvGrpSpPr/>
          <p:nvPr/>
        </p:nvGrpSpPr>
        <p:grpSpPr>
          <a:xfrm rot="10800000">
            <a:off x="254328" y="4349597"/>
            <a:ext cx="313051" cy="251212"/>
            <a:chOff x="4424582" y="1819850"/>
            <a:chExt cx="98427" cy="78984"/>
          </a:xfrm>
        </p:grpSpPr>
        <p:sp>
          <p:nvSpPr>
            <p:cNvPr id="104" name="Google Shape;104;p13"/>
            <p:cNvSpPr/>
            <p:nvPr/>
          </p:nvSpPr>
          <p:spPr>
            <a:xfrm>
              <a:off x="4470495" y="1819850"/>
              <a:ext cx="52514" cy="78984"/>
            </a:xfrm>
            <a:custGeom>
              <a:avLst/>
              <a:gdLst/>
              <a:ahLst/>
              <a:cxnLst/>
              <a:rect l="l" t="t" r="r" b="b"/>
              <a:pathLst>
                <a:path w="1480" h="2226" extrusionOk="0">
                  <a:moveTo>
                    <a:pt x="219" y="1"/>
                  </a:moveTo>
                  <a:cubicBezTo>
                    <a:pt x="174" y="1"/>
                    <a:pt x="130" y="15"/>
                    <a:pt x="93" y="39"/>
                  </a:cubicBezTo>
                  <a:cubicBezTo>
                    <a:pt x="1" y="131"/>
                    <a:pt x="1" y="280"/>
                    <a:pt x="93" y="365"/>
                  </a:cubicBezTo>
                  <a:lnTo>
                    <a:pt x="857" y="1136"/>
                  </a:lnTo>
                  <a:lnTo>
                    <a:pt x="93" y="1843"/>
                  </a:lnTo>
                  <a:cubicBezTo>
                    <a:pt x="1" y="1928"/>
                    <a:pt x="1" y="2077"/>
                    <a:pt x="93" y="2133"/>
                  </a:cubicBezTo>
                  <a:cubicBezTo>
                    <a:pt x="121" y="2197"/>
                    <a:pt x="178" y="2225"/>
                    <a:pt x="241" y="2225"/>
                  </a:cubicBezTo>
                  <a:cubicBezTo>
                    <a:pt x="298" y="2225"/>
                    <a:pt x="355" y="2197"/>
                    <a:pt x="383" y="2162"/>
                  </a:cubicBezTo>
                  <a:lnTo>
                    <a:pt x="1479" y="1164"/>
                  </a:lnTo>
                  <a:lnTo>
                    <a:pt x="383" y="75"/>
                  </a:lnTo>
                  <a:cubicBezTo>
                    <a:pt x="335" y="23"/>
                    <a:pt x="277" y="1"/>
                    <a:pt x="219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5" name="Google Shape;105;p13"/>
            <p:cNvSpPr/>
            <p:nvPr/>
          </p:nvSpPr>
          <p:spPr>
            <a:xfrm>
              <a:off x="4424582" y="1819850"/>
              <a:ext cx="51237" cy="78984"/>
            </a:xfrm>
            <a:custGeom>
              <a:avLst/>
              <a:gdLst/>
              <a:ahLst/>
              <a:cxnLst/>
              <a:rect l="l" t="t" r="r" b="b"/>
              <a:pathLst>
                <a:path w="1444" h="2226" extrusionOk="0">
                  <a:moveTo>
                    <a:pt x="218" y="1"/>
                  </a:moveTo>
                  <a:cubicBezTo>
                    <a:pt x="172" y="1"/>
                    <a:pt x="126" y="15"/>
                    <a:pt x="85" y="39"/>
                  </a:cubicBezTo>
                  <a:cubicBezTo>
                    <a:pt x="0" y="131"/>
                    <a:pt x="0" y="280"/>
                    <a:pt x="85" y="365"/>
                  </a:cubicBezTo>
                  <a:lnTo>
                    <a:pt x="856" y="1136"/>
                  </a:lnTo>
                  <a:lnTo>
                    <a:pt x="85" y="1843"/>
                  </a:lnTo>
                  <a:cubicBezTo>
                    <a:pt x="0" y="1928"/>
                    <a:pt x="0" y="2077"/>
                    <a:pt x="85" y="2133"/>
                  </a:cubicBezTo>
                  <a:cubicBezTo>
                    <a:pt x="121" y="2197"/>
                    <a:pt x="177" y="2225"/>
                    <a:pt x="234" y="2225"/>
                  </a:cubicBezTo>
                  <a:cubicBezTo>
                    <a:pt x="297" y="2225"/>
                    <a:pt x="326" y="2197"/>
                    <a:pt x="382" y="2162"/>
                  </a:cubicBezTo>
                  <a:lnTo>
                    <a:pt x="1444" y="1164"/>
                  </a:lnTo>
                  <a:lnTo>
                    <a:pt x="382" y="75"/>
                  </a:lnTo>
                  <a:cubicBezTo>
                    <a:pt x="335" y="23"/>
                    <a:pt x="276" y="1"/>
                    <a:pt x="218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106" name="Google Shape;106;p13"/>
          <p:cNvSpPr txBox="1">
            <a:spLocks noGrp="1"/>
          </p:cNvSpPr>
          <p:nvPr>
            <p:ph type="title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p13"/>
          <p:cNvSpPr txBox="1">
            <a:spLocks noGrp="1"/>
          </p:cNvSpPr>
          <p:nvPr>
            <p:ph type="subTitle" idx="1"/>
          </p:nvPr>
        </p:nvSpPr>
        <p:spPr>
          <a:xfrm>
            <a:off x="1495633" y="3068196"/>
            <a:ext cx="3074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13"/>
          <p:cNvSpPr txBox="1">
            <a:spLocks noGrp="1"/>
          </p:cNvSpPr>
          <p:nvPr>
            <p:ph type="subTitle" idx="2"/>
          </p:nvPr>
        </p:nvSpPr>
        <p:spPr>
          <a:xfrm>
            <a:off x="5094661" y="3068196"/>
            <a:ext cx="3074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" name="Google Shape;109;p13"/>
          <p:cNvSpPr txBox="1">
            <a:spLocks noGrp="1"/>
          </p:cNvSpPr>
          <p:nvPr>
            <p:ph type="subTitle" idx="3"/>
          </p:nvPr>
        </p:nvSpPr>
        <p:spPr>
          <a:xfrm>
            <a:off x="1495633" y="5379104"/>
            <a:ext cx="3074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13"/>
          <p:cNvSpPr txBox="1">
            <a:spLocks noGrp="1"/>
          </p:cNvSpPr>
          <p:nvPr>
            <p:ph type="subTitle" idx="4"/>
          </p:nvPr>
        </p:nvSpPr>
        <p:spPr>
          <a:xfrm>
            <a:off x="5094661" y="5379104"/>
            <a:ext cx="3074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13"/>
          <p:cNvSpPr txBox="1">
            <a:spLocks noGrp="1"/>
          </p:cNvSpPr>
          <p:nvPr>
            <p:ph type="title" idx="5" hasCustomPrompt="1"/>
          </p:nvPr>
        </p:nvSpPr>
        <p:spPr>
          <a:xfrm>
            <a:off x="1495633" y="1651635"/>
            <a:ext cx="979600" cy="7212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112" name="Google Shape;112;p13"/>
          <p:cNvSpPr txBox="1">
            <a:spLocks noGrp="1"/>
          </p:cNvSpPr>
          <p:nvPr>
            <p:ph type="title" idx="6" hasCustomPrompt="1"/>
          </p:nvPr>
        </p:nvSpPr>
        <p:spPr>
          <a:xfrm>
            <a:off x="1495633" y="3961852"/>
            <a:ext cx="979600" cy="7212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113" name="Google Shape;113;p13"/>
          <p:cNvSpPr txBox="1">
            <a:spLocks noGrp="1"/>
          </p:cNvSpPr>
          <p:nvPr>
            <p:ph type="title" idx="7" hasCustomPrompt="1"/>
          </p:nvPr>
        </p:nvSpPr>
        <p:spPr>
          <a:xfrm>
            <a:off x="5094661" y="1651635"/>
            <a:ext cx="979600" cy="7212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114" name="Google Shape;114;p13"/>
          <p:cNvSpPr txBox="1">
            <a:spLocks noGrp="1"/>
          </p:cNvSpPr>
          <p:nvPr>
            <p:ph type="title" idx="8" hasCustomPrompt="1"/>
          </p:nvPr>
        </p:nvSpPr>
        <p:spPr>
          <a:xfrm>
            <a:off x="5094661" y="3961852"/>
            <a:ext cx="979600" cy="7212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115" name="Google Shape;115;p13"/>
          <p:cNvSpPr txBox="1">
            <a:spLocks noGrp="1"/>
          </p:cNvSpPr>
          <p:nvPr>
            <p:ph type="subTitle" idx="9"/>
          </p:nvPr>
        </p:nvSpPr>
        <p:spPr>
          <a:xfrm>
            <a:off x="1495633" y="2516249"/>
            <a:ext cx="3074000" cy="64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16" name="Google Shape;116;p13"/>
          <p:cNvSpPr txBox="1">
            <a:spLocks noGrp="1"/>
          </p:cNvSpPr>
          <p:nvPr>
            <p:ph type="subTitle" idx="13"/>
          </p:nvPr>
        </p:nvSpPr>
        <p:spPr>
          <a:xfrm>
            <a:off x="5094661" y="2516249"/>
            <a:ext cx="3074000" cy="64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17" name="Google Shape;117;p13"/>
          <p:cNvSpPr txBox="1">
            <a:spLocks noGrp="1"/>
          </p:cNvSpPr>
          <p:nvPr>
            <p:ph type="subTitle" idx="14"/>
          </p:nvPr>
        </p:nvSpPr>
        <p:spPr>
          <a:xfrm>
            <a:off x="1495633" y="4826467"/>
            <a:ext cx="3074000" cy="64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18" name="Google Shape;118;p13"/>
          <p:cNvSpPr txBox="1">
            <a:spLocks noGrp="1"/>
          </p:cNvSpPr>
          <p:nvPr>
            <p:ph type="subTitle" idx="15"/>
          </p:nvPr>
        </p:nvSpPr>
        <p:spPr>
          <a:xfrm>
            <a:off x="5094661" y="4826467"/>
            <a:ext cx="3074000" cy="64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98577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ackground">
    <p:spTree>
      <p:nvGrpSpPr>
        <p:cNvPr id="1" name="Shape 4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" name="Google Shape;407;p32"/>
          <p:cNvSpPr/>
          <p:nvPr/>
        </p:nvSpPr>
        <p:spPr>
          <a:xfrm rot="5400000">
            <a:off x="2867800" y="-2348200"/>
            <a:ext cx="6456400" cy="11554400"/>
          </a:xfrm>
          <a:prstGeom prst="bracketPair">
            <a:avLst/>
          </a:prstGeom>
          <a:noFill/>
          <a:ln w="2857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674224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ackground 1">
    <p:spTree>
      <p:nvGrpSpPr>
        <p:cNvPr id="1" name="Shape 4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" name="Google Shape;409;p33"/>
          <p:cNvSpPr/>
          <p:nvPr/>
        </p:nvSpPr>
        <p:spPr>
          <a:xfrm rot="5400000">
            <a:off x="2867800" y="-2348200"/>
            <a:ext cx="6456400" cy="11554400"/>
          </a:xfrm>
          <a:prstGeom prst="bracketPair">
            <a:avLst/>
          </a:prstGeom>
          <a:noFill/>
          <a:ln w="2857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10" name="Google Shape;410;p33"/>
          <p:cNvSpPr/>
          <p:nvPr/>
        </p:nvSpPr>
        <p:spPr>
          <a:xfrm rot="3555162" flipH="1">
            <a:off x="-1324820" y="826989"/>
            <a:ext cx="2167744" cy="2035392"/>
          </a:xfrm>
          <a:custGeom>
            <a:avLst/>
            <a:gdLst/>
            <a:ahLst/>
            <a:cxnLst/>
            <a:rect l="l" t="t" r="r" b="b"/>
            <a:pathLst>
              <a:path w="13414" h="12595" extrusionOk="0">
                <a:moveTo>
                  <a:pt x="6393" y="1"/>
                </a:moveTo>
                <a:cubicBezTo>
                  <a:pt x="6010" y="1"/>
                  <a:pt x="5626" y="38"/>
                  <a:pt x="5242" y="124"/>
                </a:cubicBezTo>
                <a:cubicBezTo>
                  <a:pt x="2766" y="598"/>
                  <a:pt x="354" y="2515"/>
                  <a:pt x="177" y="5048"/>
                </a:cubicBezTo>
                <a:cubicBezTo>
                  <a:pt x="0" y="7821"/>
                  <a:pt x="3063" y="10064"/>
                  <a:pt x="5129" y="11330"/>
                </a:cubicBezTo>
                <a:cubicBezTo>
                  <a:pt x="6309" y="12076"/>
                  <a:pt x="7558" y="12595"/>
                  <a:pt x="8729" y="12595"/>
                </a:cubicBezTo>
                <a:cubicBezTo>
                  <a:pt x="9868" y="12595"/>
                  <a:pt x="10932" y="12105"/>
                  <a:pt x="11786" y="10856"/>
                </a:cubicBezTo>
                <a:cubicBezTo>
                  <a:pt x="13144" y="8854"/>
                  <a:pt x="13413" y="6137"/>
                  <a:pt x="12409" y="3959"/>
                </a:cubicBezTo>
                <a:cubicBezTo>
                  <a:pt x="11404" y="1751"/>
                  <a:pt x="9169" y="160"/>
                  <a:pt x="6749" y="11"/>
                </a:cubicBezTo>
                <a:cubicBezTo>
                  <a:pt x="6631" y="4"/>
                  <a:pt x="6512" y="1"/>
                  <a:pt x="6393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11" name="Google Shape;411;p33"/>
          <p:cNvSpPr/>
          <p:nvPr/>
        </p:nvSpPr>
        <p:spPr>
          <a:xfrm flipH="1">
            <a:off x="11348107" y="3737453"/>
            <a:ext cx="3012480" cy="2919745"/>
          </a:xfrm>
          <a:custGeom>
            <a:avLst/>
            <a:gdLst/>
            <a:ahLst/>
            <a:cxnLst/>
            <a:rect l="l" t="t" r="r" b="b"/>
            <a:pathLst>
              <a:path w="34694" h="33626" extrusionOk="0">
                <a:moveTo>
                  <a:pt x="26961" y="0"/>
                </a:moveTo>
                <a:cubicBezTo>
                  <a:pt x="26141" y="0"/>
                  <a:pt x="25322" y="151"/>
                  <a:pt x="24556" y="464"/>
                </a:cubicBezTo>
                <a:cubicBezTo>
                  <a:pt x="21698" y="1610"/>
                  <a:pt x="20134" y="4617"/>
                  <a:pt x="17835" y="6683"/>
                </a:cubicBezTo>
                <a:cubicBezTo>
                  <a:pt x="14743" y="9484"/>
                  <a:pt x="10676" y="9541"/>
                  <a:pt x="7223" y="11514"/>
                </a:cubicBezTo>
                <a:cubicBezTo>
                  <a:pt x="4217" y="13226"/>
                  <a:pt x="1712" y="16000"/>
                  <a:pt x="680" y="19332"/>
                </a:cubicBezTo>
                <a:cubicBezTo>
                  <a:pt x="121" y="21065"/>
                  <a:pt x="0" y="23223"/>
                  <a:pt x="382" y="25281"/>
                </a:cubicBezTo>
                <a:cubicBezTo>
                  <a:pt x="800" y="27432"/>
                  <a:pt x="1769" y="29441"/>
                  <a:pt x="3361" y="30679"/>
                </a:cubicBezTo>
                <a:cubicBezTo>
                  <a:pt x="6075" y="32748"/>
                  <a:pt x="9754" y="33625"/>
                  <a:pt x="13212" y="33625"/>
                </a:cubicBezTo>
                <a:cubicBezTo>
                  <a:pt x="14035" y="33625"/>
                  <a:pt x="14846" y="33576"/>
                  <a:pt x="15628" y="33480"/>
                </a:cubicBezTo>
                <a:cubicBezTo>
                  <a:pt x="16066" y="33417"/>
                  <a:pt x="16512" y="33360"/>
                  <a:pt x="16922" y="33268"/>
                </a:cubicBezTo>
                <a:cubicBezTo>
                  <a:pt x="19455" y="32801"/>
                  <a:pt x="21931" y="31768"/>
                  <a:pt x="23763" y="29971"/>
                </a:cubicBezTo>
                <a:cubicBezTo>
                  <a:pt x="25765" y="27998"/>
                  <a:pt x="26798" y="25840"/>
                  <a:pt x="27767" y="23251"/>
                </a:cubicBezTo>
                <a:cubicBezTo>
                  <a:pt x="28892" y="20273"/>
                  <a:pt x="30774" y="17676"/>
                  <a:pt x="32217" y="14846"/>
                </a:cubicBezTo>
                <a:cubicBezTo>
                  <a:pt x="33667" y="12045"/>
                  <a:pt x="34693" y="8805"/>
                  <a:pt x="33929" y="5742"/>
                </a:cubicBezTo>
                <a:cubicBezTo>
                  <a:pt x="33427" y="3768"/>
                  <a:pt x="32160" y="1964"/>
                  <a:pt x="30420" y="938"/>
                </a:cubicBezTo>
                <a:cubicBezTo>
                  <a:pt x="29369" y="324"/>
                  <a:pt x="28163" y="0"/>
                  <a:pt x="26961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12" name="Google Shape;412;p33"/>
          <p:cNvSpPr/>
          <p:nvPr/>
        </p:nvSpPr>
        <p:spPr>
          <a:xfrm flipH="1">
            <a:off x="433627" y="3499333"/>
            <a:ext cx="385600" cy="344400"/>
          </a:xfrm>
          <a:prstGeom prst="bracePair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grpSp>
        <p:nvGrpSpPr>
          <p:cNvPr id="413" name="Google Shape;413;p33"/>
          <p:cNvGrpSpPr/>
          <p:nvPr/>
        </p:nvGrpSpPr>
        <p:grpSpPr>
          <a:xfrm>
            <a:off x="11348115" y="824630"/>
            <a:ext cx="490575" cy="344404"/>
            <a:chOff x="4935811" y="4414372"/>
            <a:chExt cx="367931" cy="258303"/>
          </a:xfrm>
        </p:grpSpPr>
        <p:sp>
          <p:nvSpPr>
            <p:cNvPr id="414" name="Google Shape;414;p33"/>
            <p:cNvSpPr/>
            <p:nvPr/>
          </p:nvSpPr>
          <p:spPr>
            <a:xfrm flipH="1">
              <a:off x="5169642" y="4414375"/>
              <a:ext cx="134100" cy="258300"/>
            </a:xfrm>
            <a:prstGeom prst="leftBrace">
              <a:avLst>
                <a:gd name="adj1" fmla="val 2174"/>
                <a:gd name="adj2" fmla="val 50000"/>
              </a:avLst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5" name="Google Shape;415;p33"/>
            <p:cNvSpPr/>
            <p:nvPr/>
          </p:nvSpPr>
          <p:spPr>
            <a:xfrm rot="10800000" flipH="1">
              <a:off x="4935811" y="4414372"/>
              <a:ext cx="134100" cy="258300"/>
            </a:xfrm>
            <a:prstGeom prst="leftBrace">
              <a:avLst>
                <a:gd name="adj1" fmla="val 2174"/>
                <a:gd name="adj2" fmla="val 50000"/>
              </a:avLst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416" name="Google Shape;416;p33"/>
          <p:cNvSpPr/>
          <p:nvPr/>
        </p:nvSpPr>
        <p:spPr>
          <a:xfrm flipH="1">
            <a:off x="318793" y="5081267"/>
            <a:ext cx="286800" cy="344400"/>
          </a:xfrm>
          <a:prstGeom prst="bracketPair">
            <a:avLst/>
          </a:prstGeom>
          <a:noFill/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grpSp>
        <p:nvGrpSpPr>
          <p:cNvPr id="417" name="Google Shape;417;p33"/>
          <p:cNvGrpSpPr/>
          <p:nvPr/>
        </p:nvGrpSpPr>
        <p:grpSpPr>
          <a:xfrm>
            <a:off x="245930" y="1719078"/>
            <a:ext cx="312261" cy="251212"/>
            <a:chOff x="368022" y="616196"/>
            <a:chExt cx="234196" cy="188409"/>
          </a:xfrm>
        </p:grpSpPr>
        <p:sp>
          <p:nvSpPr>
            <p:cNvPr id="418" name="Google Shape;418;p33"/>
            <p:cNvSpPr/>
            <p:nvPr/>
          </p:nvSpPr>
          <p:spPr>
            <a:xfrm>
              <a:off x="368022" y="616196"/>
              <a:ext cx="122220" cy="188409"/>
            </a:xfrm>
            <a:custGeom>
              <a:avLst/>
              <a:gdLst/>
              <a:ahLst/>
              <a:cxnLst/>
              <a:rect l="l" t="t" r="r" b="b"/>
              <a:pathLst>
                <a:path w="1444" h="2226" extrusionOk="0">
                  <a:moveTo>
                    <a:pt x="1234" y="0"/>
                  </a:moveTo>
                  <a:cubicBezTo>
                    <a:pt x="1175" y="0"/>
                    <a:pt x="1109" y="21"/>
                    <a:pt x="1062" y="68"/>
                  </a:cubicBezTo>
                  <a:lnTo>
                    <a:pt x="1" y="1165"/>
                  </a:lnTo>
                  <a:lnTo>
                    <a:pt x="1062" y="2162"/>
                  </a:lnTo>
                  <a:cubicBezTo>
                    <a:pt x="1118" y="2190"/>
                    <a:pt x="1175" y="2226"/>
                    <a:pt x="1203" y="2226"/>
                  </a:cubicBezTo>
                  <a:cubicBezTo>
                    <a:pt x="1267" y="2226"/>
                    <a:pt x="1324" y="2190"/>
                    <a:pt x="1380" y="2162"/>
                  </a:cubicBezTo>
                  <a:cubicBezTo>
                    <a:pt x="1444" y="2077"/>
                    <a:pt x="1444" y="1929"/>
                    <a:pt x="1352" y="1837"/>
                  </a:cubicBezTo>
                  <a:lnTo>
                    <a:pt x="616" y="1165"/>
                  </a:lnTo>
                  <a:lnTo>
                    <a:pt x="1380" y="365"/>
                  </a:lnTo>
                  <a:cubicBezTo>
                    <a:pt x="1444" y="280"/>
                    <a:pt x="1444" y="132"/>
                    <a:pt x="1352" y="40"/>
                  </a:cubicBezTo>
                  <a:cubicBezTo>
                    <a:pt x="1327" y="14"/>
                    <a:pt x="1282" y="0"/>
                    <a:pt x="1234" y="0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9" name="Google Shape;419;p33"/>
            <p:cNvSpPr/>
            <p:nvPr/>
          </p:nvSpPr>
          <p:spPr>
            <a:xfrm>
              <a:off x="477627" y="616196"/>
              <a:ext cx="124590" cy="188409"/>
            </a:xfrm>
            <a:custGeom>
              <a:avLst/>
              <a:gdLst/>
              <a:ahLst/>
              <a:cxnLst/>
              <a:rect l="l" t="t" r="r" b="b"/>
              <a:pathLst>
                <a:path w="1472" h="2226" extrusionOk="0">
                  <a:moveTo>
                    <a:pt x="1240" y="0"/>
                  </a:moveTo>
                  <a:cubicBezTo>
                    <a:pt x="1174" y="0"/>
                    <a:pt x="1108" y="21"/>
                    <a:pt x="1062" y="68"/>
                  </a:cubicBezTo>
                  <a:lnTo>
                    <a:pt x="0" y="1165"/>
                  </a:lnTo>
                  <a:lnTo>
                    <a:pt x="1090" y="2162"/>
                  </a:lnTo>
                  <a:cubicBezTo>
                    <a:pt x="1118" y="2190"/>
                    <a:pt x="1182" y="2226"/>
                    <a:pt x="1210" y="2226"/>
                  </a:cubicBezTo>
                  <a:cubicBezTo>
                    <a:pt x="1267" y="2226"/>
                    <a:pt x="1323" y="2190"/>
                    <a:pt x="1387" y="2162"/>
                  </a:cubicBezTo>
                  <a:cubicBezTo>
                    <a:pt x="1472" y="2077"/>
                    <a:pt x="1444" y="1929"/>
                    <a:pt x="1359" y="1837"/>
                  </a:cubicBezTo>
                  <a:lnTo>
                    <a:pt x="616" y="1165"/>
                  </a:lnTo>
                  <a:lnTo>
                    <a:pt x="1387" y="365"/>
                  </a:lnTo>
                  <a:cubicBezTo>
                    <a:pt x="1472" y="280"/>
                    <a:pt x="1444" y="132"/>
                    <a:pt x="1387" y="40"/>
                  </a:cubicBezTo>
                  <a:cubicBezTo>
                    <a:pt x="1346" y="14"/>
                    <a:pt x="1293" y="0"/>
                    <a:pt x="1240" y="0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420" name="Google Shape;420;p33"/>
          <p:cNvGrpSpPr/>
          <p:nvPr/>
        </p:nvGrpSpPr>
        <p:grpSpPr>
          <a:xfrm>
            <a:off x="11684703" y="4356230"/>
            <a:ext cx="313051" cy="251212"/>
            <a:chOff x="8551627" y="4274197"/>
            <a:chExt cx="234788" cy="188409"/>
          </a:xfrm>
        </p:grpSpPr>
        <p:sp>
          <p:nvSpPr>
            <p:cNvPr id="421" name="Google Shape;421;p33"/>
            <p:cNvSpPr/>
            <p:nvPr/>
          </p:nvSpPr>
          <p:spPr>
            <a:xfrm>
              <a:off x="8661148" y="4274197"/>
              <a:ext cx="125267" cy="188409"/>
            </a:xfrm>
            <a:custGeom>
              <a:avLst/>
              <a:gdLst/>
              <a:ahLst/>
              <a:cxnLst/>
              <a:rect l="l" t="t" r="r" b="b"/>
              <a:pathLst>
                <a:path w="1480" h="2226" extrusionOk="0">
                  <a:moveTo>
                    <a:pt x="219" y="1"/>
                  </a:moveTo>
                  <a:cubicBezTo>
                    <a:pt x="174" y="1"/>
                    <a:pt x="130" y="15"/>
                    <a:pt x="93" y="39"/>
                  </a:cubicBezTo>
                  <a:cubicBezTo>
                    <a:pt x="1" y="131"/>
                    <a:pt x="1" y="280"/>
                    <a:pt x="93" y="365"/>
                  </a:cubicBezTo>
                  <a:lnTo>
                    <a:pt x="857" y="1136"/>
                  </a:lnTo>
                  <a:lnTo>
                    <a:pt x="93" y="1843"/>
                  </a:lnTo>
                  <a:cubicBezTo>
                    <a:pt x="1" y="1928"/>
                    <a:pt x="1" y="2077"/>
                    <a:pt x="93" y="2133"/>
                  </a:cubicBezTo>
                  <a:cubicBezTo>
                    <a:pt x="121" y="2197"/>
                    <a:pt x="178" y="2225"/>
                    <a:pt x="241" y="2225"/>
                  </a:cubicBezTo>
                  <a:cubicBezTo>
                    <a:pt x="298" y="2225"/>
                    <a:pt x="355" y="2197"/>
                    <a:pt x="383" y="2162"/>
                  </a:cubicBezTo>
                  <a:lnTo>
                    <a:pt x="1479" y="1164"/>
                  </a:lnTo>
                  <a:lnTo>
                    <a:pt x="383" y="75"/>
                  </a:lnTo>
                  <a:cubicBezTo>
                    <a:pt x="335" y="23"/>
                    <a:pt x="277" y="1"/>
                    <a:pt x="219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2" name="Google Shape;422;p33"/>
            <p:cNvSpPr/>
            <p:nvPr/>
          </p:nvSpPr>
          <p:spPr>
            <a:xfrm>
              <a:off x="8551627" y="4274197"/>
              <a:ext cx="122220" cy="188409"/>
            </a:xfrm>
            <a:custGeom>
              <a:avLst/>
              <a:gdLst/>
              <a:ahLst/>
              <a:cxnLst/>
              <a:rect l="l" t="t" r="r" b="b"/>
              <a:pathLst>
                <a:path w="1444" h="2226" extrusionOk="0">
                  <a:moveTo>
                    <a:pt x="218" y="1"/>
                  </a:moveTo>
                  <a:cubicBezTo>
                    <a:pt x="172" y="1"/>
                    <a:pt x="126" y="15"/>
                    <a:pt x="85" y="39"/>
                  </a:cubicBezTo>
                  <a:cubicBezTo>
                    <a:pt x="0" y="131"/>
                    <a:pt x="0" y="280"/>
                    <a:pt x="85" y="365"/>
                  </a:cubicBezTo>
                  <a:lnTo>
                    <a:pt x="856" y="1136"/>
                  </a:lnTo>
                  <a:lnTo>
                    <a:pt x="85" y="1843"/>
                  </a:lnTo>
                  <a:cubicBezTo>
                    <a:pt x="0" y="1928"/>
                    <a:pt x="0" y="2077"/>
                    <a:pt x="85" y="2133"/>
                  </a:cubicBezTo>
                  <a:cubicBezTo>
                    <a:pt x="121" y="2197"/>
                    <a:pt x="177" y="2225"/>
                    <a:pt x="234" y="2225"/>
                  </a:cubicBezTo>
                  <a:cubicBezTo>
                    <a:pt x="297" y="2225"/>
                    <a:pt x="326" y="2197"/>
                    <a:pt x="382" y="2162"/>
                  </a:cubicBezTo>
                  <a:lnTo>
                    <a:pt x="1444" y="1164"/>
                  </a:lnTo>
                  <a:lnTo>
                    <a:pt x="382" y="75"/>
                  </a:lnTo>
                  <a:cubicBezTo>
                    <a:pt x="335" y="23"/>
                    <a:pt x="276" y="1"/>
                    <a:pt x="218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58925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FC0FA-2967-4E46-8D14-FB3CC43C86A3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B7C36-32A9-4223-8185-8D986745E6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4409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FC0FA-2967-4E46-8D14-FB3CC43C86A3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B7C36-32A9-4223-8185-8D986745E6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1068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FC0FA-2967-4E46-8D14-FB3CC43C86A3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B7C36-32A9-4223-8185-8D986745E6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0365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FC0FA-2967-4E46-8D14-FB3CC43C86A3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B7C36-32A9-4223-8185-8D986745E6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62786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FC0FA-2967-4E46-8D14-FB3CC43C86A3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B7C36-32A9-4223-8185-8D986745E6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6589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FC0FA-2967-4E46-8D14-FB3CC43C86A3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B7C36-32A9-4223-8185-8D986745E6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5512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FC0FA-2967-4E46-8D14-FB3CC43C86A3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B7C36-32A9-4223-8185-8D986745E6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6632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FC0FA-2967-4E46-8D14-FB3CC43C86A3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B7C36-32A9-4223-8185-8D986745E6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6367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BFC0FA-2967-4E46-8D14-FB3CC43C86A3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1B7C36-32A9-4223-8185-8D986745E6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2009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950967" y="593367"/>
            <a:ext cx="102900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oppins"/>
              <a:buNone/>
              <a:defRPr sz="30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DM Sans"/>
              <a:buNone/>
              <a:defRPr sz="3500" b="1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DM Sans"/>
              <a:buNone/>
              <a:defRPr sz="3500" b="1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DM Sans"/>
              <a:buNone/>
              <a:defRPr sz="3500" b="1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DM Sans"/>
              <a:buNone/>
              <a:defRPr sz="3500" b="1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DM Sans"/>
              <a:buNone/>
              <a:defRPr sz="3500" b="1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DM Sans"/>
              <a:buNone/>
              <a:defRPr sz="3500" b="1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DM Sans"/>
              <a:buNone/>
              <a:defRPr sz="3500" b="1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DM Sans"/>
              <a:buNone/>
              <a:defRPr sz="3500" b="1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950967" y="1536633"/>
            <a:ext cx="102900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●"/>
              <a:defRPr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○"/>
              <a:defRPr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■"/>
              <a:defRPr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●"/>
              <a:defRPr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○"/>
              <a:defRPr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■"/>
              <a:defRPr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●"/>
              <a:defRPr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○"/>
              <a:defRPr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■"/>
              <a:defRPr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58154993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4" r:id="rId3"/>
    <p:sldLayoutId id="2147483665" r:id="rId4"/>
    <p:sldLayoutId id="2147483666" r:id="rId5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Google Shape;433;p37"/>
          <p:cNvSpPr txBox="1">
            <a:spLocks noGrp="1"/>
          </p:cNvSpPr>
          <p:nvPr>
            <p:ph type="ctrTitle"/>
          </p:nvPr>
        </p:nvSpPr>
        <p:spPr>
          <a:xfrm>
            <a:off x="950966" y="1496899"/>
            <a:ext cx="5677113" cy="29168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r>
              <a:rPr lang="ru-RU" sz="4000" dirty="0"/>
              <a:t>Рендеринг элементов управления. Создание нового элемента</a:t>
            </a:r>
            <a:endParaRPr lang="ru-RU" sz="1050" b="0" dirty="0"/>
          </a:p>
        </p:txBody>
      </p:sp>
      <p:sp>
        <p:nvSpPr>
          <p:cNvPr id="434" name="Google Shape;434;p37"/>
          <p:cNvSpPr txBox="1">
            <a:spLocks noGrp="1"/>
          </p:cNvSpPr>
          <p:nvPr>
            <p:ph type="subTitle" idx="1"/>
          </p:nvPr>
        </p:nvSpPr>
        <p:spPr>
          <a:xfrm>
            <a:off x="950967" y="4566261"/>
            <a:ext cx="5467200" cy="505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indent="0"/>
            <a:r>
              <a:rPr lang="ru-RU" dirty="0"/>
              <a:t>Практическая работа 21</a:t>
            </a:r>
            <a:endParaRPr dirty="0"/>
          </a:p>
        </p:txBody>
      </p:sp>
      <p:grpSp>
        <p:nvGrpSpPr>
          <p:cNvPr id="435" name="Google Shape;435;p37"/>
          <p:cNvGrpSpPr/>
          <p:nvPr/>
        </p:nvGrpSpPr>
        <p:grpSpPr>
          <a:xfrm>
            <a:off x="6491849" y="1105440"/>
            <a:ext cx="5064121" cy="4647115"/>
            <a:chOff x="4899397" y="752100"/>
            <a:chExt cx="4028950" cy="3697185"/>
          </a:xfrm>
        </p:grpSpPr>
        <p:sp>
          <p:nvSpPr>
            <p:cNvPr id="436" name="Google Shape;436;p37"/>
            <p:cNvSpPr/>
            <p:nvPr/>
          </p:nvSpPr>
          <p:spPr>
            <a:xfrm>
              <a:off x="7780825" y="752100"/>
              <a:ext cx="215100" cy="258300"/>
            </a:xfrm>
            <a:prstGeom prst="bracketPair">
              <a:avLst/>
            </a:prstGeom>
            <a:noFill/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grpSp>
          <p:nvGrpSpPr>
            <p:cNvPr id="437" name="Google Shape;437;p37"/>
            <p:cNvGrpSpPr/>
            <p:nvPr/>
          </p:nvGrpSpPr>
          <p:grpSpPr>
            <a:xfrm>
              <a:off x="5432052" y="821996"/>
              <a:ext cx="335890" cy="188410"/>
              <a:chOff x="5261402" y="479071"/>
              <a:chExt cx="335890" cy="188410"/>
            </a:xfrm>
          </p:grpSpPr>
          <p:sp>
            <p:nvSpPr>
              <p:cNvPr id="438" name="Google Shape;438;p37"/>
              <p:cNvSpPr/>
              <p:nvPr/>
            </p:nvSpPr>
            <p:spPr>
              <a:xfrm>
                <a:off x="5261402" y="479071"/>
                <a:ext cx="124590" cy="188409"/>
              </a:xfrm>
              <a:custGeom>
                <a:avLst/>
                <a:gdLst/>
                <a:ahLst/>
                <a:cxnLst/>
                <a:rect l="l" t="t" r="r" b="b"/>
                <a:pathLst>
                  <a:path w="1472" h="2226" extrusionOk="0">
                    <a:moveTo>
                      <a:pt x="1240" y="0"/>
                    </a:moveTo>
                    <a:cubicBezTo>
                      <a:pt x="1174" y="0"/>
                      <a:pt x="1108" y="21"/>
                      <a:pt x="1062" y="68"/>
                    </a:cubicBezTo>
                    <a:lnTo>
                      <a:pt x="0" y="1165"/>
                    </a:lnTo>
                    <a:lnTo>
                      <a:pt x="1090" y="2162"/>
                    </a:lnTo>
                    <a:cubicBezTo>
                      <a:pt x="1118" y="2190"/>
                      <a:pt x="1182" y="2226"/>
                      <a:pt x="1210" y="2226"/>
                    </a:cubicBezTo>
                    <a:cubicBezTo>
                      <a:pt x="1267" y="2226"/>
                      <a:pt x="1323" y="2190"/>
                      <a:pt x="1387" y="2162"/>
                    </a:cubicBezTo>
                    <a:cubicBezTo>
                      <a:pt x="1472" y="2077"/>
                      <a:pt x="1444" y="1929"/>
                      <a:pt x="1359" y="1837"/>
                    </a:cubicBezTo>
                    <a:lnTo>
                      <a:pt x="616" y="1165"/>
                    </a:lnTo>
                    <a:lnTo>
                      <a:pt x="1387" y="365"/>
                    </a:lnTo>
                    <a:cubicBezTo>
                      <a:pt x="1472" y="280"/>
                      <a:pt x="1444" y="132"/>
                      <a:pt x="1387" y="40"/>
                    </a:cubicBezTo>
                    <a:cubicBezTo>
                      <a:pt x="1346" y="14"/>
                      <a:pt x="1293" y="0"/>
                      <a:pt x="124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 w="9525" cap="flat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439" name="Google Shape;439;p37"/>
              <p:cNvSpPr/>
              <p:nvPr/>
            </p:nvSpPr>
            <p:spPr>
              <a:xfrm>
                <a:off x="5472025" y="479072"/>
                <a:ext cx="125267" cy="188409"/>
              </a:xfrm>
              <a:custGeom>
                <a:avLst/>
                <a:gdLst/>
                <a:ahLst/>
                <a:cxnLst/>
                <a:rect l="l" t="t" r="r" b="b"/>
                <a:pathLst>
                  <a:path w="1480" h="2226" extrusionOk="0">
                    <a:moveTo>
                      <a:pt x="219" y="1"/>
                    </a:moveTo>
                    <a:cubicBezTo>
                      <a:pt x="174" y="1"/>
                      <a:pt x="130" y="15"/>
                      <a:pt x="93" y="39"/>
                    </a:cubicBezTo>
                    <a:cubicBezTo>
                      <a:pt x="1" y="131"/>
                      <a:pt x="1" y="280"/>
                      <a:pt x="93" y="365"/>
                    </a:cubicBezTo>
                    <a:lnTo>
                      <a:pt x="857" y="1136"/>
                    </a:lnTo>
                    <a:lnTo>
                      <a:pt x="93" y="1843"/>
                    </a:lnTo>
                    <a:cubicBezTo>
                      <a:pt x="1" y="1928"/>
                      <a:pt x="1" y="2077"/>
                      <a:pt x="93" y="2133"/>
                    </a:cubicBezTo>
                    <a:cubicBezTo>
                      <a:pt x="121" y="2197"/>
                      <a:pt x="178" y="2225"/>
                      <a:pt x="241" y="2225"/>
                    </a:cubicBezTo>
                    <a:cubicBezTo>
                      <a:pt x="298" y="2225"/>
                      <a:pt x="355" y="2197"/>
                      <a:pt x="383" y="2162"/>
                    </a:cubicBezTo>
                    <a:lnTo>
                      <a:pt x="1479" y="1164"/>
                    </a:lnTo>
                    <a:lnTo>
                      <a:pt x="383" y="75"/>
                    </a:lnTo>
                    <a:cubicBezTo>
                      <a:pt x="335" y="23"/>
                      <a:pt x="277" y="1"/>
                      <a:pt x="21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 w="9525" cap="flat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</p:grpSp>
        <p:sp>
          <p:nvSpPr>
            <p:cNvPr id="440" name="Google Shape;440;p37"/>
            <p:cNvSpPr/>
            <p:nvPr/>
          </p:nvSpPr>
          <p:spPr>
            <a:xfrm>
              <a:off x="6611050" y="889575"/>
              <a:ext cx="289200" cy="258300"/>
            </a:xfrm>
            <a:prstGeom prst="bracePair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grpSp>
          <p:nvGrpSpPr>
            <p:cNvPr id="441" name="Google Shape;441;p37"/>
            <p:cNvGrpSpPr/>
            <p:nvPr/>
          </p:nvGrpSpPr>
          <p:grpSpPr>
            <a:xfrm>
              <a:off x="4899397" y="1263526"/>
              <a:ext cx="3843891" cy="3185759"/>
              <a:chOff x="5893995" y="1281808"/>
              <a:chExt cx="3843891" cy="3185759"/>
            </a:xfrm>
          </p:grpSpPr>
          <p:grpSp>
            <p:nvGrpSpPr>
              <p:cNvPr id="442" name="Google Shape;442;p37"/>
              <p:cNvGrpSpPr/>
              <p:nvPr/>
            </p:nvGrpSpPr>
            <p:grpSpPr>
              <a:xfrm>
                <a:off x="6033386" y="1281808"/>
                <a:ext cx="3704499" cy="3168582"/>
                <a:chOff x="2836393" y="291825"/>
                <a:chExt cx="1571968" cy="1344557"/>
              </a:xfrm>
            </p:grpSpPr>
            <p:sp>
              <p:nvSpPr>
                <p:cNvPr id="443" name="Google Shape;443;p37"/>
                <p:cNvSpPr/>
                <p:nvPr/>
              </p:nvSpPr>
              <p:spPr>
                <a:xfrm>
                  <a:off x="2836393" y="291825"/>
                  <a:ext cx="1440288" cy="118710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2568" h="35085" extrusionOk="0">
                      <a:moveTo>
                        <a:pt x="28184" y="1"/>
                      </a:moveTo>
                      <a:cubicBezTo>
                        <a:pt x="27147" y="1"/>
                        <a:pt x="26108" y="74"/>
                        <a:pt x="25087" y="208"/>
                      </a:cubicBezTo>
                      <a:cubicBezTo>
                        <a:pt x="23049" y="477"/>
                        <a:pt x="21019" y="979"/>
                        <a:pt x="19130" y="1771"/>
                      </a:cubicBezTo>
                      <a:cubicBezTo>
                        <a:pt x="14857" y="3603"/>
                        <a:pt x="12530" y="8343"/>
                        <a:pt x="9049" y="11237"/>
                      </a:cubicBezTo>
                      <a:cubicBezTo>
                        <a:pt x="6750" y="13118"/>
                        <a:pt x="3920" y="13918"/>
                        <a:pt x="2357" y="16514"/>
                      </a:cubicBezTo>
                      <a:cubicBezTo>
                        <a:pt x="616" y="19344"/>
                        <a:pt x="1" y="22527"/>
                        <a:pt x="1182" y="25739"/>
                      </a:cubicBezTo>
                      <a:cubicBezTo>
                        <a:pt x="1239" y="25824"/>
                        <a:pt x="1267" y="25944"/>
                        <a:pt x="1296" y="26065"/>
                      </a:cubicBezTo>
                      <a:cubicBezTo>
                        <a:pt x="2654" y="29276"/>
                        <a:pt x="5484" y="31752"/>
                        <a:pt x="8695" y="33167"/>
                      </a:cubicBezTo>
                      <a:cubicBezTo>
                        <a:pt x="11999" y="34639"/>
                        <a:pt x="15685" y="35049"/>
                        <a:pt x="19279" y="35084"/>
                      </a:cubicBezTo>
                      <a:cubicBezTo>
                        <a:pt x="22519" y="35084"/>
                        <a:pt x="25822" y="34759"/>
                        <a:pt x="28624" y="33167"/>
                      </a:cubicBezTo>
                      <a:cubicBezTo>
                        <a:pt x="31807" y="31335"/>
                        <a:pt x="32097" y="28951"/>
                        <a:pt x="33307" y="25916"/>
                      </a:cubicBezTo>
                      <a:cubicBezTo>
                        <a:pt x="34340" y="23320"/>
                        <a:pt x="36936" y="21403"/>
                        <a:pt x="38641" y="19280"/>
                      </a:cubicBezTo>
                      <a:cubicBezTo>
                        <a:pt x="41032" y="16337"/>
                        <a:pt x="42567" y="12411"/>
                        <a:pt x="41683" y="8697"/>
                      </a:cubicBezTo>
                      <a:cubicBezTo>
                        <a:pt x="40884" y="5400"/>
                        <a:pt x="38231" y="2719"/>
                        <a:pt x="35104" y="1333"/>
                      </a:cubicBezTo>
                      <a:cubicBezTo>
                        <a:pt x="32933" y="387"/>
                        <a:pt x="30559" y="1"/>
                        <a:pt x="28184" y="1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444" name="Google Shape;444;p37"/>
                <p:cNvSpPr/>
                <p:nvPr/>
              </p:nvSpPr>
              <p:spPr>
                <a:xfrm>
                  <a:off x="3954498" y="1210230"/>
                  <a:ext cx="453863" cy="42615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414" h="12595" extrusionOk="0">
                      <a:moveTo>
                        <a:pt x="6393" y="1"/>
                      </a:moveTo>
                      <a:cubicBezTo>
                        <a:pt x="6010" y="1"/>
                        <a:pt x="5626" y="38"/>
                        <a:pt x="5242" y="124"/>
                      </a:cubicBezTo>
                      <a:cubicBezTo>
                        <a:pt x="2766" y="598"/>
                        <a:pt x="354" y="2515"/>
                        <a:pt x="177" y="5048"/>
                      </a:cubicBezTo>
                      <a:cubicBezTo>
                        <a:pt x="0" y="7821"/>
                        <a:pt x="3063" y="10064"/>
                        <a:pt x="5129" y="11330"/>
                      </a:cubicBezTo>
                      <a:cubicBezTo>
                        <a:pt x="6309" y="12076"/>
                        <a:pt x="7558" y="12595"/>
                        <a:pt x="8729" y="12595"/>
                      </a:cubicBezTo>
                      <a:cubicBezTo>
                        <a:pt x="9868" y="12595"/>
                        <a:pt x="10932" y="12105"/>
                        <a:pt x="11786" y="10856"/>
                      </a:cubicBezTo>
                      <a:cubicBezTo>
                        <a:pt x="13144" y="8854"/>
                        <a:pt x="13413" y="6137"/>
                        <a:pt x="12409" y="3959"/>
                      </a:cubicBezTo>
                      <a:cubicBezTo>
                        <a:pt x="11404" y="1751"/>
                        <a:pt x="9169" y="160"/>
                        <a:pt x="6749" y="11"/>
                      </a:cubicBezTo>
                      <a:cubicBezTo>
                        <a:pt x="6631" y="4"/>
                        <a:pt x="6512" y="1"/>
                        <a:pt x="6393" y="1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445" name="Google Shape;445;p37"/>
              <p:cNvGrpSpPr/>
              <p:nvPr/>
            </p:nvGrpSpPr>
            <p:grpSpPr>
              <a:xfrm>
                <a:off x="5893995" y="1464670"/>
                <a:ext cx="3643100" cy="2852211"/>
                <a:chOff x="2823538" y="2323833"/>
                <a:chExt cx="1545914" cy="1210307"/>
              </a:xfrm>
            </p:grpSpPr>
            <p:grpSp>
              <p:nvGrpSpPr>
                <p:cNvPr id="446" name="Google Shape;446;p37"/>
                <p:cNvGrpSpPr/>
                <p:nvPr/>
              </p:nvGrpSpPr>
              <p:grpSpPr>
                <a:xfrm>
                  <a:off x="3030874" y="3205941"/>
                  <a:ext cx="1190857" cy="328200"/>
                  <a:chOff x="2909174" y="3294041"/>
                  <a:chExt cx="1190857" cy="328200"/>
                </a:xfrm>
              </p:grpSpPr>
              <p:sp>
                <p:nvSpPr>
                  <p:cNvPr id="447" name="Google Shape;447;p37"/>
                  <p:cNvSpPr/>
                  <p:nvPr/>
                </p:nvSpPr>
                <p:spPr>
                  <a:xfrm>
                    <a:off x="2909174" y="3294041"/>
                    <a:ext cx="1190857" cy="2994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5196" h="885" extrusionOk="0">
                        <a:moveTo>
                          <a:pt x="1" y="0"/>
                        </a:moveTo>
                        <a:lnTo>
                          <a:pt x="1" y="885"/>
                        </a:lnTo>
                        <a:lnTo>
                          <a:pt x="35195" y="885"/>
                        </a:lnTo>
                        <a:lnTo>
                          <a:pt x="35195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48" name="Google Shape;448;p37"/>
                  <p:cNvSpPr/>
                  <p:nvPr/>
                </p:nvSpPr>
                <p:spPr>
                  <a:xfrm>
                    <a:off x="2909174" y="3379747"/>
                    <a:ext cx="1190857" cy="2994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5196" h="885" extrusionOk="0">
                        <a:moveTo>
                          <a:pt x="1" y="0"/>
                        </a:moveTo>
                        <a:lnTo>
                          <a:pt x="1" y="884"/>
                        </a:lnTo>
                        <a:lnTo>
                          <a:pt x="35195" y="884"/>
                        </a:lnTo>
                        <a:lnTo>
                          <a:pt x="35195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49" name="Google Shape;449;p37"/>
                  <p:cNvSpPr/>
                  <p:nvPr/>
                </p:nvSpPr>
                <p:spPr>
                  <a:xfrm>
                    <a:off x="2976913" y="3304090"/>
                    <a:ext cx="18000" cy="31815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32" h="9403" extrusionOk="0">
                        <a:moveTo>
                          <a:pt x="1" y="1"/>
                        </a:moveTo>
                        <a:lnTo>
                          <a:pt x="1" y="9402"/>
                        </a:lnTo>
                        <a:lnTo>
                          <a:pt x="531" y="9402"/>
                        </a:lnTo>
                        <a:lnTo>
                          <a:pt x="531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50" name="Google Shape;450;p37"/>
                  <p:cNvSpPr/>
                  <p:nvPr/>
                </p:nvSpPr>
                <p:spPr>
                  <a:xfrm>
                    <a:off x="4013372" y="3304090"/>
                    <a:ext cx="16782" cy="31815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96" h="9403" extrusionOk="0">
                        <a:moveTo>
                          <a:pt x="1" y="1"/>
                        </a:moveTo>
                        <a:lnTo>
                          <a:pt x="1" y="9402"/>
                        </a:lnTo>
                        <a:lnTo>
                          <a:pt x="496" y="9402"/>
                        </a:lnTo>
                        <a:lnTo>
                          <a:pt x="496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</p:grpSp>
            <p:grpSp>
              <p:nvGrpSpPr>
                <p:cNvPr id="451" name="Google Shape;451;p37"/>
                <p:cNvGrpSpPr/>
                <p:nvPr/>
              </p:nvGrpSpPr>
              <p:grpSpPr>
                <a:xfrm>
                  <a:off x="2823538" y="2688399"/>
                  <a:ext cx="399059" cy="92676"/>
                  <a:chOff x="2532175" y="2448349"/>
                  <a:chExt cx="399059" cy="92676"/>
                </a:xfrm>
              </p:grpSpPr>
              <p:sp>
                <p:nvSpPr>
                  <p:cNvPr id="452" name="Google Shape;452;p37"/>
                  <p:cNvSpPr/>
                  <p:nvPr/>
                </p:nvSpPr>
                <p:spPr>
                  <a:xfrm>
                    <a:off x="2532175" y="2454338"/>
                    <a:ext cx="25884" cy="7183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65" h="2123" extrusionOk="0">
                        <a:moveTo>
                          <a:pt x="680" y="0"/>
                        </a:moveTo>
                        <a:cubicBezTo>
                          <a:pt x="446" y="0"/>
                          <a:pt x="234" y="206"/>
                          <a:pt x="234" y="439"/>
                        </a:cubicBezTo>
                        <a:lnTo>
                          <a:pt x="234" y="708"/>
                        </a:lnTo>
                        <a:cubicBezTo>
                          <a:pt x="234" y="793"/>
                          <a:pt x="206" y="885"/>
                          <a:pt x="149" y="941"/>
                        </a:cubicBezTo>
                        <a:lnTo>
                          <a:pt x="29" y="1062"/>
                        </a:lnTo>
                        <a:cubicBezTo>
                          <a:pt x="0" y="1062"/>
                          <a:pt x="0" y="1118"/>
                          <a:pt x="29" y="1118"/>
                        </a:cubicBezTo>
                        <a:lnTo>
                          <a:pt x="92" y="1203"/>
                        </a:lnTo>
                        <a:cubicBezTo>
                          <a:pt x="177" y="1267"/>
                          <a:pt x="206" y="1352"/>
                          <a:pt x="206" y="1444"/>
                        </a:cubicBezTo>
                        <a:lnTo>
                          <a:pt x="206" y="1677"/>
                        </a:lnTo>
                        <a:cubicBezTo>
                          <a:pt x="206" y="1911"/>
                          <a:pt x="382" y="2123"/>
                          <a:pt x="651" y="2123"/>
                        </a:cubicBezTo>
                        <a:lnTo>
                          <a:pt x="708" y="2123"/>
                        </a:lnTo>
                        <a:cubicBezTo>
                          <a:pt x="736" y="2123"/>
                          <a:pt x="764" y="2087"/>
                          <a:pt x="764" y="2059"/>
                        </a:cubicBezTo>
                        <a:cubicBezTo>
                          <a:pt x="764" y="2003"/>
                          <a:pt x="736" y="2003"/>
                          <a:pt x="708" y="2003"/>
                        </a:cubicBezTo>
                        <a:lnTo>
                          <a:pt x="651" y="2003"/>
                        </a:lnTo>
                        <a:cubicBezTo>
                          <a:pt x="474" y="2003"/>
                          <a:pt x="326" y="1854"/>
                          <a:pt x="326" y="1677"/>
                        </a:cubicBezTo>
                        <a:lnTo>
                          <a:pt x="326" y="1444"/>
                        </a:lnTo>
                        <a:cubicBezTo>
                          <a:pt x="326" y="1323"/>
                          <a:pt x="269" y="1203"/>
                          <a:pt x="177" y="1118"/>
                        </a:cubicBezTo>
                        <a:lnTo>
                          <a:pt x="149" y="1090"/>
                        </a:lnTo>
                        <a:lnTo>
                          <a:pt x="234" y="1026"/>
                        </a:lnTo>
                        <a:cubicBezTo>
                          <a:pt x="298" y="941"/>
                          <a:pt x="354" y="821"/>
                          <a:pt x="354" y="708"/>
                        </a:cubicBezTo>
                        <a:lnTo>
                          <a:pt x="354" y="439"/>
                        </a:lnTo>
                        <a:cubicBezTo>
                          <a:pt x="354" y="262"/>
                          <a:pt x="503" y="114"/>
                          <a:pt x="680" y="114"/>
                        </a:cubicBezTo>
                        <a:cubicBezTo>
                          <a:pt x="708" y="114"/>
                          <a:pt x="736" y="85"/>
                          <a:pt x="736" y="57"/>
                        </a:cubicBezTo>
                        <a:cubicBezTo>
                          <a:pt x="736" y="29"/>
                          <a:pt x="708" y="0"/>
                          <a:pt x="680" y="0"/>
                        </a:cubicBez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53" name="Google Shape;453;p37"/>
                  <p:cNvSpPr/>
                  <p:nvPr/>
                </p:nvSpPr>
                <p:spPr>
                  <a:xfrm>
                    <a:off x="2642987" y="2454338"/>
                    <a:ext cx="25884" cy="7183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65" h="2123" extrusionOk="0">
                        <a:moveTo>
                          <a:pt x="86" y="0"/>
                        </a:moveTo>
                        <a:cubicBezTo>
                          <a:pt x="57" y="0"/>
                          <a:pt x="29" y="29"/>
                          <a:pt x="29" y="57"/>
                        </a:cubicBezTo>
                        <a:cubicBezTo>
                          <a:pt x="29" y="85"/>
                          <a:pt x="57" y="114"/>
                          <a:pt x="86" y="114"/>
                        </a:cubicBezTo>
                        <a:cubicBezTo>
                          <a:pt x="263" y="114"/>
                          <a:pt x="411" y="262"/>
                          <a:pt x="411" y="439"/>
                        </a:cubicBezTo>
                        <a:lnTo>
                          <a:pt x="411" y="708"/>
                        </a:lnTo>
                        <a:cubicBezTo>
                          <a:pt x="411" y="821"/>
                          <a:pt x="468" y="941"/>
                          <a:pt x="531" y="1026"/>
                        </a:cubicBezTo>
                        <a:lnTo>
                          <a:pt x="616" y="1090"/>
                        </a:lnTo>
                        <a:lnTo>
                          <a:pt x="588" y="1118"/>
                        </a:lnTo>
                        <a:cubicBezTo>
                          <a:pt x="496" y="1203"/>
                          <a:pt x="439" y="1323"/>
                          <a:pt x="439" y="1444"/>
                        </a:cubicBezTo>
                        <a:lnTo>
                          <a:pt x="439" y="1677"/>
                        </a:lnTo>
                        <a:cubicBezTo>
                          <a:pt x="439" y="1854"/>
                          <a:pt x="291" y="2003"/>
                          <a:pt x="114" y="2003"/>
                        </a:cubicBezTo>
                        <a:lnTo>
                          <a:pt x="57" y="2003"/>
                        </a:lnTo>
                        <a:cubicBezTo>
                          <a:pt x="29" y="2003"/>
                          <a:pt x="1" y="2003"/>
                          <a:pt x="1" y="2059"/>
                        </a:cubicBezTo>
                        <a:cubicBezTo>
                          <a:pt x="1" y="2087"/>
                          <a:pt x="29" y="2123"/>
                          <a:pt x="57" y="2123"/>
                        </a:cubicBezTo>
                        <a:lnTo>
                          <a:pt x="114" y="2123"/>
                        </a:lnTo>
                        <a:cubicBezTo>
                          <a:pt x="355" y="2123"/>
                          <a:pt x="560" y="1911"/>
                          <a:pt x="560" y="1677"/>
                        </a:cubicBezTo>
                        <a:lnTo>
                          <a:pt x="560" y="1444"/>
                        </a:lnTo>
                        <a:cubicBezTo>
                          <a:pt x="560" y="1352"/>
                          <a:pt x="588" y="1267"/>
                          <a:pt x="645" y="1203"/>
                        </a:cubicBezTo>
                        <a:lnTo>
                          <a:pt x="737" y="1118"/>
                        </a:lnTo>
                        <a:cubicBezTo>
                          <a:pt x="737" y="1118"/>
                          <a:pt x="765" y="1118"/>
                          <a:pt x="765" y="1090"/>
                        </a:cubicBezTo>
                        <a:cubicBezTo>
                          <a:pt x="765" y="1062"/>
                          <a:pt x="737" y="1062"/>
                          <a:pt x="737" y="1062"/>
                        </a:cubicBezTo>
                        <a:lnTo>
                          <a:pt x="616" y="941"/>
                        </a:lnTo>
                        <a:cubicBezTo>
                          <a:pt x="560" y="885"/>
                          <a:pt x="531" y="793"/>
                          <a:pt x="531" y="708"/>
                        </a:cubicBezTo>
                        <a:lnTo>
                          <a:pt x="531" y="439"/>
                        </a:lnTo>
                        <a:cubicBezTo>
                          <a:pt x="531" y="206"/>
                          <a:pt x="319" y="0"/>
                          <a:pt x="86" y="0"/>
                        </a:cubicBez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54" name="Google Shape;454;p37"/>
                  <p:cNvSpPr/>
                  <p:nvPr/>
                </p:nvSpPr>
                <p:spPr>
                  <a:xfrm>
                    <a:off x="2567127" y="2523025"/>
                    <a:ext cx="10083" cy="180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8" h="532" extrusionOk="0">
                        <a:moveTo>
                          <a:pt x="234" y="1"/>
                        </a:moveTo>
                        <a:cubicBezTo>
                          <a:pt x="205" y="1"/>
                          <a:pt x="177" y="1"/>
                          <a:pt x="149" y="29"/>
                        </a:cubicBezTo>
                        <a:lnTo>
                          <a:pt x="0" y="447"/>
                        </a:lnTo>
                        <a:cubicBezTo>
                          <a:pt x="0" y="475"/>
                          <a:pt x="0" y="531"/>
                          <a:pt x="29" y="531"/>
                        </a:cubicBezTo>
                        <a:lnTo>
                          <a:pt x="57" y="531"/>
                        </a:lnTo>
                        <a:cubicBezTo>
                          <a:pt x="85" y="531"/>
                          <a:pt x="85" y="531"/>
                          <a:pt x="121" y="503"/>
                        </a:cubicBezTo>
                        <a:lnTo>
                          <a:pt x="262" y="93"/>
                        </a:lnTo>
                        <a:cubicBezTo>
                          <a:pt x="297" y="57"/>
                          <a:pt x="262" y="1"/>
                          <a:pt x="234" y="1"/>
                        </a:cubicBez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55" name="Google Shape;455;p37"/>
                  <p:cNvSpPr/>
                  <p:nvPr/>
                </p:nvSpPr>
                <p:spPr>
                  <a:xfrm>
                    <a:off x="2829457" y="2523025"/>
                    <a:ext cx="9846" cy="180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1" h="532" extrusionOk="0">
                        <a:moveTo>
                          <a:pt x="262" y="1"/>
                        </a:moveTo>
                        <a:cubicBezTo>
                          <a:pt x="234" y="1"/>
                          <a:pt x="206" y="1"/>
                          <a:pt x="178" y="29"/>
                        </a:cubicBezTo>
                        <a:lnTo>
                          <a:pt x="29" y="447"/>
                        </a:lnTo>
                        <a:cubicBezTo>
                          <a:pt x="1" y="475"/>
                          <a:pt x="29" y="531"/>
                          <a:pt x="57" y="531"/>
                        </a:cubicBezTo>
                        <a:lnTo>
                          <a:pt x="86" y="531"/>
                        </a:lnTo>
                        <a:cubicBezTo>
                          <a:pt x="86" y="531"/>
                          <a:pt x="114" y="531"/>
                          <a:pt x="149" y="503"/>
                        </a:cubicBezTo>
                        <a:lnTo>
                          <a:pt x="291" y="93"/>
                        </a:lnTo>
                        <a:cubicBezTo>
                          <a:pt x="291" y="57"/>
                          <a:pt x="291" y="1"/>
                          <a:pt x="262" y="1"/>
                        </a:cubicBez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56" name="Google Shape;456;p37"/>
                  <p:cNvSpPr/>
                  <p:nvPr/>
                </p:nvSpPr>
                <p:spPr>
                  <a:xfrm>
                    <a:off x="2887147" y="2523025"/>
                    <a:ext cx="10083" cy="180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8" h="532" extrusionOk="0">
                        <a:moveTo>
                          <a:pt x="269" y="1"/>
                        </a:moveTo>
                        <a:cubicBezTo>
                          <a:pt x="241" y="1"/>
                          <a:pt x="213" y="1"/>
                          <a:pt x="178" y="29"/>
                        </a:cubicBezTo>
                        <a:lnTo>
                          <a:pt x="36" y="447"/>
                        </a:lnTo>
                        <a:cubicBezTo>
                          <a:pt x="1" y="475"/>
                          <a:pt x="36" y="531"/>
                          <a:pt x="64" y="531"/>
                        </a:cubicBezTo>
                        <a:lnTo>
                          <a:pt x="93" y="531"/>
                        </a:lnTo>
                        <a:cubicBezTo>
                          <a:pt x="93" y="531"/>
                          <a:pt x="121" y="531"/>
                          <a:pt x="121" y="503"/>
                        </a:cubicBezTo>
                        <a:lnTo>
                          <a:pt x="298" y="93"/>
                        </a:lnTo>
                        <a:cubicBezTo>
                          <a:pt x="298" y="57"/>
                          <a:pt x="298" y="1"/>
                          <a:pt x="269" y="1"/>
                        </a:cubicBez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57" name="Google Shape;457;p37"/>
                  <p:cNvSpPr/>
                  <p:nvPr/>
                </p:nvSpPr>
                <p:spPr>
                  <a:xfrm>
                    <a:off x="2897196" y="2523025"/>
                    <a:ext cx="10083" cy="180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8" h="532" extrusionOk="0">
                        <a:moveTo>
                          <a:pt x="270" y="1"/>
                        </a:moveTo>
                        <a:cubicBezTo>
                          <a:pt x="234" y="1"/>
                          <a:pt x="178" y="1"/>
                          <a:pt x="178" y="29"/>
                        </a:cubicBezTo>
                        <a:lnTo>
                          <a:pt x="29" y="447"/>
                        </a:lnTo>
                        <a:cubicBezTo>
                          <a:pt x="1" y="475"/>
                          <a:pt x="29" y="531"/>
                          <a:pt x="57" y="531"/>
                        </a:cubicBezTo>
                        <a:cubicBezTo>
                          <a:pt x="93" y="531"/>
                          <a:pt x="121" y="531"/>
                          <a:pt x="121" y="503"/>
                        </a:cubicBezTo>
                        <a:lnTo>
                          <a:pt x="298" y="93"/>
                        </a:lnTo>
                        <a:cubicBezTo>
                          <a:pt x="298" y="57"/>
                          <a:pt x="298" y="1"/>
                          <a:pt x="270" y="1"/>
                        </a:cubicBez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58" name="Google Shape;458;p37"/>
                  <p:cNvSpPr/>
                  <p:nvPr/>
                </p:nvSpPr>
                <p:spPr>
                  <a:xfrm>
                    <a:off x="2591049" y="2470139"/>
                    <a:ext cx="37861" cy="3809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19" h="1126" extrusionOk="0">
                        <a:moveTo>
                          <a:pt x="1" y="0"/>
                        </a:moveTo>
                        <a:lnTo>
                          <a:pt x="1" y="1125"/>
                        </a:lnTo>
                        <a:lnTo>
                          <a:pt x="1118" y="1125"/>
                        </a:lnTo>
                        <a:lnTo>
                          <a:pt x="1118" y="0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59" name="Google Shape;459;p37"/>
                  <p:cNvSpPr/>
                  <p:nvPr/>
                </p:nvSpPr>
                <p:spPr>
                  <a:xfrm>
                    <a:off x="2693741" y="2448349"/>
                    <a:ext cx="17019" cy="8763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03" h="2590" extrusionOk="0">
                        <a:moveTo>
                          <a:pt x="475" y="1"/>
                        </a:moveTo>
                        <a:cubicBezTo>
                          <a:pt x="446" y="1"/>
                          <a:pt x="411" y="1"/>
                          <a:pt x="383" y="29"/>
                        </a:cubicBezTo>
                        <a:cubicBezTo>
                          <a:pt x="1" y="793"/>
                          <a:pt x="1" y="1769"/>
                          <a:pt x="383" y="2562"/>
                        </a:cubicBezTo>
                        <a:cubicBezTo>
                          <a:pt x="383" y="2590"/>
                          <a:pt x="411" y="2590"/>
                          <a:pt x="446" y="2590"/>
                        </a:cubicBezTo>
                        <a:lnTo>
                          <a:pt x="475" y="2590"/>
                        </a:lnTo>
                        <a:cubicBezTo>
                          <a:pt x="503" y="2562"/>
                          <a:pt x="503" y="2533"/>
                          <a:pt x="503" y="2505"/>
                        </a:cubicBezTo>
                        <a:cubicBezTo>
                          <a:pt x="121" y="1769"/>
                          <a:pt x="121" y="821"/>
                          <a:pt x="503" y="86"/>
                        </a:cubicBezTo>
                        <a:cubicBezTo>
                          <a:pt x="503" y="57"/>
                          <a:pt x="503" y="29"/>
                          <a:pt x="475" y="1"/>
                        </a:cubicBez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60" name="Google Shape;460;p37"/>
                  <p:cNvSpPr/>
                  <p:nvPr/>
                </p:nvSpPr>
                <p:spPr>
                  <a:xfrm>
                    <a:off x="2913234" y="2448349"/>
                    <a:ext cx="18000" cy="8763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32" h="2590" extrusionOk="0">
                        <a:moveTo>
                          <a:pt x="29" y="1"/>
                        </a:moveTo>
                        <a:cubicBezTo>
                          <a:pt x="1" y="29"/>
                          <a:pt x="1" y="57"/>
                          <a:pt x="29" y="86"/>
                        </a:cubicBezTo>
                        <a:cubicBezTo>
                          <a:pt x="411" y="821"/>
                          <a:pt x="411" y="1769"/>
                          <a:pt x="29" y="2505"/>
                        </a:cubicBezTo>
                        <a:cubicBezTo>
                          <a:pt x="29" y="2533"/>
                          <a:pt x="29" y="2562"/>
                          <a:pt x="57" y="2590"/>
                        </a:cubicBezTo>
                        <a:lnTo>
                          <a:pt x="86" y="2590"/>
                        </a:lnTo>
                        <a:cubicBezTo>
                          <a:pt x="114" y="2590"/>
                          <a:pt x="114" y="2590"/>
                          <a:pt x="149" y="2562"/>
                        </a:cubicBezTo>
                        <a:cubicBezTo>
                          <a:pt x="531" y="1769"/>
                          <a:pt x="531" y="793"/>
                          <a:pt x="114" y="29"/>
                        </a:cubicBezTo>
                        <a:cubicBezTo>
                          <a:pt x="114" y="1"/>
                          <a:pt x="57" y="1"/>
                          <a:pt x="29" y="1"/>
                        </a:cubicBez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61" name="Google Shape;461;p37"/>
                  <p:cNvSpPr/>
                  <p:nvPr/>
                </p:nvSpPr>
                <p:spPr>
                  <a:xfrm>
                    <a:off x="2777519" y="2480188"/>
                    <a:ext cx="51023" cy="2395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08" h="708" extrusionOk="0">
                        <a:moveTo>
                          <a:pt x="1" y="1"/>
                        </a:moveTo>
                        <a:lnTo>
                          <a:pt x="1" y="708"/>
                        </a:lnTo>
                        <a:lnTo>
                          <a:pt x="1507" y="708"/>
                        </a:lnTo>
                        <a:lnTo>
                          <a:pt x="1507" y="1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62" name="Google Shape;462;p37"/>
                  <p:cNvSpPr/>
                  <p:nvPr/>
                </p:nvSpPr>
                <p:spPr>
                  <a:xfrm>
                    <a:off x="2850300" y="2480188"/>
                    <a:ext cx="34985" cy="2395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4" h="708" extrusionOk="0">
                        <a:moveTo>
                          <a:pt x="0" y="1"/>
                        </a:moveTo>
                        <a:lnTo>
                          <a:pt x="0" y="708"/>
                        </a:lnTo>
                        <a:lnTo>
                          <a:pt x="1033" y="708"/>
                        </a:lnTo>
                        <a:lnTo>
                          <a:pt x="0" y="1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63" name="Google Shape;463;p37"/>
                  <p:cNvSpPr/>
                  <p:nvPr/>
                </p:nvSpPr>
                <p:spPr>
                  <a:xfrm>
                    <a:off x="2880210" y="2479241"/>
                    <a:ext cx="34985" cy="385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4" h="114" extrusionOk="0">
                        <a:moveTo>
                          <a:pt x="64" y="0"/>
                        </a:moveTo>
                        <a:cubicBezTo>
                          <a:pt x="29" y="0"/>
                          <a:pt x="1" y="29"/>
                          <a:pt x="1" y="57"/>
                        </a:cubicBezTo>
                        <a:cubicBezTo>
                          <a:pt x="1" y="85"/>
                          <a:pt x="29" y="113"/>
                          <a:pt x="64" y="113"/>
                        </a:cubicBezTo>
                        <a:lnTo>
                          <a:pt x="977" y="113"/>
                        </a:lnTo>
                        <a:cubicBezTo>
                          <a:pt x="1033" y="113"/>
                          <a:pt x="1033" y="85"/>
                          <a:pt x="1033" y="57"/>
                        </a:cubicBezTo>
                        <a:cubicBezTo>
                          <a:pt x="1033" y="29"/>
                          <a:pt x="1033" y="0"/>
                          <a:pt x="977" y="0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64" name="Google Shape;464;p37"/>
                  <p:cNvSpPr/>
                  <p:nvPr/>
                </p:nvSpPr>
                <p:spPr>
                  <a:xfrm>
                    <a:off x="2894320" y="2490238"/>
                    <a:ext cx="20876" cy="385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17" h="114" extrusionOk="0">
                        <a:moveTo>
                          <a:pt x="57" y="1"/>
                        </a:moveTo>
                        <a:cubicBezTo>
                          <a:pt x="29" y="1"/>
                          <a:pt x="1" y="29"/>
                          <a:pt x="1" y="57"/>
                        </a:cubicBezTo>
                        <a:cubicBezTo>
                          <a:pt x="1" y="114"/>
                          <a:pt x="29" y="114"/>
                          <a:pt x="57" y="114"/>
                        </a:cubicBezTo>
                        <a:lnTo>
                          <a:pt x="560" y="114"/>
                        </a:lnTo>
                        <a:cubicBezTo>
                          <a:pt x="616" y="114"/>
                          <a:pt x="616" y="114"/>
                          <a:pt x="616" y="57"/>
                        </a:cubicBezTo>
                        <a:cubicBezTo>
                          <a:pt x="616" y="29"/>
                          <a:pt x="616" y="1"/>
                          <a:pt x="560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65" name="Google Shape;465;p37"/>
                  <p:cNvSpPr/>
                  <p:nvPr/>
                </p:nvSpPr>
                <p:spPr>
                  <a:xfrm>
                    <a:off x="2752615" y="2459109"/>
                    <a:ext cx="4128" cy="7497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2" h="2216" extrusionOk="0">
                        <a:moveTo>
                          <a:pt x="57" y="1"/>
                        </a:moveTo>
                        <a:cubicBezTo>
                          <a:pt x="29" y="1"/>
                          <a:pt x="1" y="36"/>
                          <a:pt x="1" y="65"/>
                        </a:cubicBezTo>
                        <a:lnTo>
                          <a:pt x="1" y="2159"/>
                        </a:lnTo>
                        <a:cubicBezTo>
                          <a:pt x="1" y="2187"/>
                          <a:pt x="29" y="2215"/>
                          <a:pt x="57" y="2215"/>
                        </a:cubicBezTo>
                        <a:cubicBezTo>
                          <a:pt x="86" y="2215"/>
                          <a:pt x="121" y="2187"/>
                          <a:pt x="121" y="2159"/>
                        </a:cubicBezTo>
                        <a:lnTo>
                          <a:pt x="121" y="65"/>
                        </a:lnTo>
                        <a:cubicBezTo>
                          <a:pt x="121" y="36"/>
                          <a:pt x="86" y="1"/>
                          <a:pt x="57" y="1"/>
                        </a:cubicBez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</p:grpSp>
            <p:grpSp>
              <p:nvGrpSpPr>
                <p:cNvPr id="466" name="Google Shape;466;p37"/>
                <p:cNvGrpSpPr/>
                <p:nvPr/>
              </p:nvGrpSpPr>
              <p:grpSpPr>
                <a:xfrm>
                  <a:off x="3309241" y="2588583"/>
                  <a:ext cx="800705" cy="591511"/>
                  <a:chOff x="3187541" y="2348533"/>
                  <a:chExt cx="800705" cy="591511"/>
                </a:xfrm>
              </p:grpSpPr>
              <p:sp>
                <p:nvSpPr>
                  <p:cNvPr id="467" name="Google Shape;467;p37"/>
                  <p:cNvSpPr/>
                  <p:nvPr/>
                </p:nvSpPr>
                <p:spPr>
                  <a:xfrm>
                    <a:off x="3546607" y="2660533"/>
                    <a:ext cx="83809" cy="27951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477" h="8261" extrusionOk="0">
                        <a:moveTo>
                          <a:pt x="797" y="0"/>
                        </a:moveTo>
                        <a:cubicBezTo>
                          <a:pt x="634" y="0"/>
                          <a:pt x="465" y="114"/>
                          <a:pt x="439" y="273"/>
                        </a:cubicBezTo>
                        <a:cubicBezTo>
                          <a:pt x="234" y="1094"/>
                          <a:pt x="1" y="2127"/>
                          <a:pt x="354" y="3103"/>
                        </a:cubicBezTo>
                        <a:cubicBezTo>
                          <a:pt x="467" y="3422"/>
                          <a:pt x="673" y="3719"/>
                          <a:pt x="849" y="3987"/>
                        </a:cubicBezTo>
                        <a:cubicBezTo>
                          <a:pt x="970" y="4221"/>
                          <a:pt x="1090" y="4398"/>
                          <a:pt x="1203" y="4603"/>
                        </a:cubicBezTo>
                        <a:cubicBezTo>
                          <a:pt x="1677" y="5664"/>
                          <a:pt x="1352" y="6930"/>
                          <a:pt x="411" y="7638"/>
                        </a:cubicBezTo>
                        <a:cubicBezTo>
                          <a:pt x="262" y="7758"/>
                          <a:pt x="234" y="7963"/>
                          <a:pt x="354" y="8112"/>
                        </a:cubicBezTo>
                        <a:cubicBezTo>
                          <a:pt x="411" y="8232"/>
                          <a:pt x="531" y="8260"/>
                          <a:pt x="644" y="8260"/>
                        </a:cubicBezTo>
                        <a:cubicBezTo>
                          <a:pt x="708" y="8260"/>
                          <a:pt x="793" y="8260"/>
                          <a:pt x="849" y="8197"/>
                        </a:cubicBezTo>
                        <a:cubicBezTo>
                          <a:pt x="2059" y="7312"/>
                          <a:pt x="2477" y="5664"/>
                          <a:pt x="1826" y="4306"/>
                        </a:cubicBezTo>
                        <a:cubicBezTo>
                          <a:pt x="1705" y="4072"/>
                          <a:pt x="1592" y="3839"/>
                          <a:pt x="1444" y="3634"/>
                        </a:cubicBezTo>
                        <a:cubicBezTo>
                          <a:pt x="1267" y="3365"/>
                          <a:pt x="1118" y="3103"/>
                          <a:pt x="998" y="2834"/>
                        </a:cubicBezTo>
                        <a:cubicBezTo>
                          <a:pt x="736" y="2099"/>
                          <a:pt x="941" y="1186"/>
                          <a:pt x="1118" y="450"/>
                        </a:cubicBezTo>
                        <a:cubicBezTo>
                          <a:pt x="1175" y="238"/>
                          <a:pt x="1062" y="61"/>
                          <a:pt x="849" y="5"/>
                        </a:cubicBezTo>
                        <a:cubicBezTo>
                          <a:pt x="832" y="2"/>
                          <a:pt x="814" y="0"/>
                          <a:pt x="797" y="0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68" name="Google Shape;468;p37"/>
                  <p:cNvSpPr/>
                  <p:nvPr/>
                </p:nvSpPr>
                <p:spPr>
                  <a:xfrm>
                    <a:off x="3454675" y="2918937"/>
                    <a:ext cx="251394" cy="2016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430" h="596" extrusionOk="0">
                        <a:moveTo>
                          <a:pt x="270" y="1"/>
                        </a:moveTo>
                        <a:cubicBezTo>
                          <a:pt x="121" y="1"/>
                          <a:pt x="1" y="121"/>
                          <a:pt x="1" y="270"/>
                        </a:cubicBezTo>
                        <a:lnTo>
                          <a:pt x="1" y="326"/>
                        </a:lnTo>
                        <a:cubicBezTo>
                          <a:pt x="1" y="475"/>
                          <a:pt x="121" y="595"/>
                          <a:pt x="270" y="595"/>
                        </a:cubicBezTo>
                        <a:lnTo>
                          <a:pt x="7167" y="595"/>
                        </a:lnTo>
                        <a:cubicBezTo>
                          <a:pt x="7316" y="595"/>
                          <a:pt x="7429" y="475"/>
                          <a:pt x="7429" y="326"/>
                        </a:cubicBezTo>
                        <a:lnTo>
                          <a:pt x="7429" y="270"/>
                        </a:lnTo>
                        <a:cubicBezTo>
                          <a:pt x="7429" y="121"/>
                          <a:pt x="7316" y="1"/>
                          <a:pt x="7167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69" name="Google Shape;469;p37"/>
                  <p:cNvSpPr/>
                  <p:nvPr/>
                </p:nvSpPr>
                <p:spPr>
                  <a:xfrm>
                    <a:off x="3187541" y="2348533"/>
                    <a:ext cx="800705" cy="48066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3665" h="14206" extrusionOk="0">
                        <a:moveTo>
                          <a:pt x="468" y="1"/>
                        </a:moveTo>
                        <a:cubicBezTo>
                          <a:pt x="234" y="1"/>
                          <a:pt x="1" y="206"/>
                          <a:pt x="1" y="475"/>
                        </a:cubicBezTo>
                        <a:lnTo>
                          <a:pt x="1" y="13739"/>
                        </a:lnTo>
                        <a:cubicBezTo>
                          <a:pt x="1" y="14001"/>
                          <a:pt x="234" y="14206"/>
                          <a:pt x="468" y="14206"/>
                        </a:cubicBezTo>
                        <a:lnTo>
                          <a:pt x="23198" y="14206"/>
                        </a:lnTo>
                        <a:cubicBezTo>
                          <a:pt x="23431" y="14206"/>
                          <a:pt x="23665" y="14001"/>
                          <a:pt x="23665" y="13739"/>
                        </a:cubicBezTo>
                        <a:lnTo>
                          <a:pt x="23665" y="475"/>
                        </a:lnTo>
                        <a:cubicBezTo>
                          <a:pt x="23665" y="206"/>
                          <a:pt x="23431" y="1"/>
                          <a:pt x="23198" y="1"/>
                        </a:cubicBez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70" name="Google Shape;470;p37"/>
                  <p:cNvSpPr/>
                  <p:nvPr/>
                </p:nvSpPr>
                <p:spPr>
                  <a:xfrm>
                    <a:off x="3191399" y="2386362"/>
                    <a:ext cx="793025" cy="40598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3438" h="11999" extrusionOk="0">
                        <a:moveTo>
                          <a:pt x="0" y="0"/>
                        </a:moveTo>
                        <a:lnTo>
                          <a:pt x="0" y="11999"/>
                        </a:lnTo>
                        <a:lnTo>
                          <a:pt x="23438" y="11999"/>
                        </a:lnTo>
                        <a:lnTo>
                          <a:pt x="23438" y="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71" name="Google Shape;471;p37"/>
                  <p:cNvSpPr/>
                  <p:nvPr/>
                </p:nvSpPr>
                <p:spPr>
                  <a:xfrm>
                    <a:off x="3264146" y="2426322"/>
                    <a:ext cx="87903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598" h="383" extrusionOk="0">
                        <a:moveTo>
                          <a:pt x="1" y="1"/>
                        </a:moveTo>
                        <a:lnTo>
                          <a:pt x="1" y="383"/>
                        </a:lnTo>
                        <a:lnTo>
                          <a:pt x="2597" y="383"/>
                        </a:lnTo>
                        <a:lnTo>
                          <a:pt x="2597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72" name="Google Shape;472;p37"/>
                  <p:cNvSpPr/>
                  <p:nvPr/>
                </p:nvSpPr>
                <p:spPr>
                  <a:xfrm>
                    <a:off x="3368055" y="2426322"/>
                    <a:ext cx="147453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358" h="383" extrusionOk="0">
                        <a:moveTo>
                          <a:pt x="0" y="1"/>
                        </a:moveTo>
                        <a:lnTo>
                          <a:pt x="0" y="383"/>
                        </a:lnTo>
                        <a:lnTo>
                          <a:pt x="4358" y="383"/>
                        </a:lnTo>
                        <a:lnTo>
                          <a:pt x="4358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73" name="Google Shape;473;p37"/>
                  <p:cNvSpPr/>
                  <p:nvPr/>
                </p:nvSpPr>
                <p:spPr>
                  <a:xfrm>
                    <a:off x="3532498" y="2426322"/>
                    <a:ext cx="172592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101" h="383" extrusionOk="0">
                        <a:moveTo>
                          <a:pt x="0" y="1"/>
                        </a:moveTo>
                        <a:lnTo>
                          <a:pt x="0" y="383"/>
                        </a:lnTo>
                        <a:lnTo>
                          <a:pt x="5101" y="383"/>
                        </a:lnTo>
                        <a:lnTo>
                          <a:pt x="5101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74" name="Google Shape;474;p37"/>
                  <p:cNvSpPr/>
                  <p:nvPr/>
                </p:nvSpPr>
                <p:spPr>
                  <a:xfrm>
                    <a:off x="3723027" y="2426322"/>
                    <a:ext cx="65843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946" h="383" extrusionOk="0">
                        <a:moveTo>
                          <a:pt x="0" y="1"/>
                        </a:moveTo>
                        <a:lnTo>
                          <a:pt x="0" y="383"/>
                        </a:lnTo>
                        <a:lnTo>
                          <a:pt x="1946" y="383"/>
                        </a:lnTo>
                        <a:lnTo>
                          <a:pt x="1946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75" name="Google Shape;475;p37"/>
                  <p:cNvSpPr/>
                  <p:nvPr/>
                </p:nvSpPr>
                <p:spPr>
                  <a:xfrm>
                    <a:off x="3503534" y="2458161"/>
                    <a:ext cx="20132" cy="1201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95" h="355" extrusionOk="0">
                        <a:moveTo>
                          <a:pt x="0" y="1"/>
                        </a:moveTo>
                        <a:lnTo>
                          <a:pt x="0" y="354"/>
                        </a:lnTo>
                        <a:lnTo>
                          <a:pt x="594" y="354"/>
                        </a:lnTo>
                        <a:lnTo>
                          <a:pt x="594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76" name="Google Shape;476;p37"/>
                  <p:cNvSpPr/>
                  <p:nvPr/>
                </p:nvSpPr>
                <p:spPr>
                  <a:xfrm>
                    <a:off x="3563356" y="2458161"/>
                    <a:ext cx="9135" cy="1201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0" h="355" extrusionOk="0">
                        <a:moveTo>
                          <a:pt x="1" y="1"/>
                        </a:moveTo>
                        <a:lnTo>
                          <a:pt x="1" y="354"/>
                        </a:lnTo>
                        <a:lnTo>
                          <a:pt x="270" y="354"/>
                        </a:lnTo>
                        <a:lnTo>
                          <a:pt x="270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77" name="Google Shape;477;p37"/>
                  <p:cNvSpPr/>
                  <p:nvPr/>
                </p:nvSpPr>
                <p:spPr>
                  <a:xfrm>
                    <a:off x="3581323" y="2458161"/>
                    <a:ext cx="157773" cy="1201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663" h="355" extrusionOk="0">
                        <a:moveTo>
                          <a:pt x="0" y="1"/>
                        </a:moveTo>
                        <a:lnTo>
                          <a:pt x="0" y="354"/>
                        </a:lnTo>
                        <a:lnTo>
                          <a:pt x="4662" y="354"/>
                        </a:lnTo>
                        <a:lnTo>
                          <a:pt x="4662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78" name="Google Shape;478;p37"/>
                  <p:cNvSpPr/>
                  <p:nvPr/>
                </p:nvSpPr>
                <p:spPr>
                  <a:xfrm>
                    <a:off x="3758927" y="2458161"/>
                    <a:ext cx="45982" cy="1201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359" h="355" extrusionOk="0">
                        <a:moveTo>
                          <a:pt x="0" y="1"/>
                        </a:moveTo>
                        <a:lnTo>
                          <a:pt x="0" y="354"/>
                        </a:lnTo>
                        <a:lnTo>
                          <a:pt x="1359" y="354"/>
                        </a:lnTo>
                        <a:lnTo>
                          <a:pt x="1359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79" name="Google Shape;479;p37"/>
                  <p:cNvSpPr/>
                  <p:nvPr/>
                </p:nvSpPr>
                <p:spPr>
                  <a:xfrm>
                    <a:off x="3532498" y="2458161"/>
                    <a:ext cx="18914" cy="1201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9" h="355" extrusionOk="0">
                        <a:moveTo>
                          <a:pt x="0" y="1"/>
                        </a:moveTo>
                        <a:lnTo>
                          <a:pt x="0" y="354"/>
                        </a:lnTo>
                        <a:lnTo>
                          <a:pt x="559" y="354"/>
                        </a:lnTo>
                        <a:lnTo>
                          <a:pt x="559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80" name="Google Shape;480;p37"/>
                  <p:cNvSpPr/>
                  <p:nvPr/>
                </p:nvSpPr>
                <p:spPr>
                  <a:xfrm>
                    <a:off x="3412786" y="2458161"/>
                    <a:ext cx="83809" cy="1201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477" h="355" extrusionOk="0">
                        <a:moveTo>
                          <a:pt x="1" y="1"/>
                        </a:moveTo>
                        <a:lnTo>
                          <a:pt x="1" y="354"/>
                        </a:lnTo>
                        <a:lnTo>
                          <a:pt x="2477" y="354"/>
                        </a:lnTo>
                        <a:lnTo>
                          <a:pt x="2477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81" name="Google Shape;481;p37"/>
                  <p:cNvSpPr/>
                  <p:nvPr/>
                </p:nvSpPr>
                <p:spPr>
                  <a:xfrm>
                    <a:off x="3292162" y="2458161"/>
                    <a:ext cx="110843" cy="1201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276" h="355" extrusionOk="0">
                        <a:moveTo>
                          <a:pt x="0" y="1"/>
                        </a:moveTo>
                        <a:lnTo>
                          <a:pt x="0" y="354"/>
                        </a:lnTo>
                        <a:lnTo>
                          <a:pt x="3276" y="354"/>
                        </a:lnTo>
                        <a:lnTo>
                          <a:pt x="3276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82" name="Google Shape;482;p37"/>
                  <p:cNvSpPr/>
                  <p:nvPr/>
                </p:nvSpPr>
                <p:spPr>
                  <a:xfrm>
                    <a:off x="3264146" y="2458161"/>
                    <a:ext cx="19184" cy="1201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67" h="355" extrusionOk="0">
                        <a:moveTo>
                          <a:pt x="1" y="1"/>
                        </a:moveTo>
                        <a:lnTo>
                          <a:pt x="1" y="354"/>
                        </a:lnTo>
                        <a:lnTo>
                          <a:pt x="567" y="354"/>
                        </a:lnTo>
                        <a:lnTo>
                          <a:pt x="567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83" name="Google Shape;483;p37"/>
                  <p:cNvSpPr/>
                  <p:nvPr/>
                </p:nvSpPr>
                <p:spPr>
                  <a:xfrm>
                    <a:off x="3264146" y="2489053"/>
                    <a:ext cx="16072" cy="131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75" h="390" extrusionOk="0">
                        <a:moveTo>
                          <a:pt x="1" y="0"/>
                        </a:moveTo>
                        <a:lnTo>
                          <a:pt x="1" y="389"/>
                        </a:lnTo>
                        <a:lnTo>
                          <a:pt x="475" y="389"/>
                        </a:lnTo>
                        <a:lnTo>
                          <a:pt x="475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84" name="Google Shape;484;p37"/>
                  <p:cNvSpPr/>
                  <p:nvPr/>
                </p:nvSpPr>
                <p:spPr>
                  <a:xfrm>
                    <a:off x="3295275" y="2489053"/>
                    <a:ext cx="158483" cy="131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684" h="390" extrusionOk="0">
                        <a:moveTo>
                          <a:pt x="0" y="0"/>
                        </a:moveTo>
                        <a:lnTo>
                          <a:pt x="0" y="389"/>
                        </a:lnTo>
                        <a:lnTo>
                          <a:pt x="4684" y="389"/>
                        </a:lnTo>
                        <a:lnTo>
                          <a:pt x="4684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85" name="Google Shape;485;p37"/>
                  <p:cNvSpPr/>
                  <p:nvPr/>
                </p:nvSpPr>
                <p:spPr>
                  <a:xfrm>
                    <a:off x="3470713" y="2489053"/>
                    <a:ext cx="251394" cy="131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430" h="390" extrusionOk="0">
                        <a:moveTo>
                          <a:pt x="1" y="0"/>
                        </a:moveTo>
                        <a:lnTo>
                          <a:pt x="1" y="389"/>
                        </a:lnTo>
                        <a:lnTo>
                          <a:pt x="7429" y="389"/>
                        </a:lnTo>
                        <a:lnTo>
                          <a:pt x="7429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86" name="Google Shape;486;p37"/>
                  <p:cNvSpPr/>
                  <p:nvPr/>
                </p:nvSpPr>
                <p:spPr>
                  <a:xfrm>
                    <a:off x="3730911" y="2489053"/>
                    <a:ext cx="73997" cy="131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187" h="390" extrusionOk="0">
                        <a:moveTo>
                          <a:pt x="1" y="0"/>
                        </a:moveTo>
                        <a:lnTo>
                          <a:pt x="1" y="389"/>
                        </a:lnTo>
                        <a:lnTo>
                          <a:pt x="2187" y="389"/>
                        </a:lnTo>
                        <a:lnTo>
                          <a:pt x="2187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87" name="Google Shape;487;p37"/>
                  <p:cNvSpPr/>
                  <p:nvPr/>
                </p:nvSpPr>
                <p:spPr>
                  <a:xfrm>
                    <a:off x="3594485" y="2521130"/>
                    <a:ext cx="192487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689" h="383" extrusionOk="0">
                        <a:moveTo>
                          <a:pt x="0" y="0"/>
                        </a:moveTo>
                        <a:lnTo>
                          <a:pt x="0" y="382"/>
                        </a:lnTo>
                        <a:lnTo>
                          <a:pt x="5688" y="382"/>
                        </a:lnTo>
                        <a:lnTo>
                          <a:pt x="5688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88" name="Google Shape;488;p37"/>
                  <p:cNvSpPr/>
                  <p:nvPr/>
                </p:nvSpPr>
                <p:spPr>
                  <a:xfrm>
                    <a:off x="3264146" y="2521130"/>
                    <a:ext cx="31162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921" h="383" extrusionOk="0">
                        <a:moveTo>
                          <a:pt x="1" y="0"/>
                        </a:moveTo>
                        <a:lnTo>
                          <a:pt x="1" y="382"/>
                        </a:lnTo>
                        <a:lnTo>
                          <a:pt x="920" y="382"/>
                        </a:lnTo>
                        <a:lnTo>
                          <a:pt x="920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89" name="Google Shape;489;p37"/>
                  <p:cNvSpPr/>
                  <p:nvPr/>
                </p:nvSpPr>
                <p:spPr>
                  <a:xfrm>
                    <a:off x="3308200" y="2521130"/>
                    <a:ext cx="150600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451" h="383" extrusionOk="0">
                        <a:moveTo>
                          <a:pt x="0" y="0"/>
                        </a:moveTo>
                        <a:lnTo>
                          <a:pt x="0" y="382"/>
                        </a:lnTo>
                        <a:lnTo>
                          <a:pt x="4450" y="382"/>
                        </a:lnTo>
                        <a:lnTo>
                          <a:pt x="4450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90" name="Google Shape;490;p37"/>
                  <p:cNvSpPr/>
                  <p:nvPr/>
                </p:nvSpPr>
                <p:spPr>
                  <a:xfrm>
                    <a:off x="3468819" y="2521130"/>
                    <a:ext cx="98629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15" h="383" extrusionOk="0">
                        <a:moveTo>
                          <a:pt x="0" y="0"/>
                        </a:moveTo>
                        <a:lnTo>
                          <a:pt x="0" y="382"/>
                        </a:lnTo>
                        <a:lnTo>
                          <a:pt x="2915" y="382"/>
                        </a:lnTo>
                        <a:lnTo>
                          <a:pt x="2915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91" name="Google Shape;491;p37"/>
                  <p:cNvSpPr/>
                  <p:nvPr/>
                </p:nvSpPr>
                <p:spPr>
                  <a:xfrm>
                    <a:off x="3368055" y="2552969"/>
                    <a:ext cx="29944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85" h="383" extrusionOk="0">
                        <a:moveTo>
                          <a:pt x="0" y="0"/>
                        </a:moveTo>
                        <a:lnTo>
                          <a:pt x="0" y="382"/>
                        </a:lnTo>
                        <a:lnTo>
                          <a:pt x="884" y="382"/>
                        </a:lnTo>
                        <a:lnTo>
                          <a:pt x="884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92" name="Google Shape;492;p37"/>
                  <p:cNvSpPr/>
                  <p:nvPr/>
                </p:nvSpPr>
                <p:spPr>
                  <a:xfrm>
                    <a:off x="3264146" y="2552969"/>
                    <a:ext cx="91016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690" h="383" extrusionOk="0">
                        <a:moveTo>
                          <a:pt x="1" y="0"/>
                        </a:moveTo>
                        <a:lnTo>
                          <a:pt x="1" y="382"/>
                        </a:lnTo>
                        <a:lnTo>
                          <a:pt x="2689" y="382"/>
                        </a:lnTo>
                        <a:lnTo>
                          <a:pt x="2689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93" name="Google Shape;493;p37"/>
                  <p:cNvSpPr/>
                  <p:nvPr/>
                </p:nvSpPr>
                <p:spPr>
                  <a:xfrm>
                    <a:off x="3407779" y="2552969"/>
                    <a:ext cx="28049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29" h="383" extrusionOk="0">
                        <a:moveTo>
                          <a:pt x="0" y="0"/>
                        </a:moveTo>
                        <a:lnTo>
                          <a:pt x="0" y="382"/>
                        </a:lnTo>
                        <a:lnTo>
                          <a:pt x="828" y="382"/>
                        </a:lnTo>
                        <a:lnTo>
                          <a:pt x="828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94" name="Google Shape;494;p37"/>
                  <p:cNvSpPr/>
                  <p:nvPr/>
                </p:nvSpPr>
                <p:spPr>
                  <a:xfrm>
                    <a:off x="3445844" y="2552969"/>
                    <a:ext cx="122584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623" h="383" extrusionOk="0">
                        <a:moveTo>
                          <a:pt x="0" y="0"/>
                        </a:moveTo>
                        <a:lnTo>
                          <a:pt x="0" y="382"/>
                        </a:lnTo>
                        <a:lnTo>
                          <a:pt x="3622" y="382"/>
                        </a:lnTo>
                        <a:lnTo>
                          <a:pt x="3622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95" name="Google Shape;495;p37"/>
                  <p:cNvSpPr/>
                  <p:nvPr/>
                </p:nvSpPr>
                <p:spPr>
                  <a:xfrm>
                    <a:off x="3585383" y="2552969"/>
                    <a:ext cx="55794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49" h="383" extrusionOk="0">
                        <a:moveTo>
                          <a:pt x="1" y="0"/>
                        </a:moveTo>
                        <a:lnTo>
                          <a:pt x="1" y="382"/>
                        </a:lnTo>
                        <a:lnTo>
                          <a:pt x="1649" y="382"/>
                        </a:lnTo>
                        <a:lnTo>
                          <a:pt x="1649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96" name="Google Shape;496;p37"/>
                  <p:cNvSpPr/>
                  <p:nvPr/>
                </p:nvSpPr>
                <p:spPr>
                  <a:xfrm>
                    <a:off x="3664153" y="2552969"/>
                    <a:ext cx="56978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383" extrusionOk="0">
                        <a:moveTo>
                          <a:pt x="0" y="0"/>
                        </a:moveTo>
                        <a:lnTo>
                          <a:pt x="0" y="382"/>
                        </a:lnTo>
                        <a:lnTo>
                          <a:pt x="1684" y="382"/>
                        </a:lnTo>
                        <a:lnTo>
                          <a:pt x="1684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97" name="Google Shape;497;p37"/>
                  <p:cNvSpPr/>
                  <p:nvPr/>
                </p:nvSpPr>
                <p:spPr>
                  <a:xfrm>
                    <a:off x="3748878" y="2552969"/>
                    <a:ext cx="38098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26" h="383" extrusionOk="0">
                        <a:moveTo>
                          <a:pt x="0" y="0"/>
                        </a:moveTo>
                        <a:lnTo>
                          <a:pt x="0" y="382"/>
                        </a:lnTo>
                        <a:lnTo>
                          <a:pt x="1125" y="382"/>
                        </a:lnTo>
                        <a:lnTo>
                          <a:pt x="1125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98" name="Google Shape;498;p37"/>
                  <p:cNvSpPr/>
                  <p:nvPr/>
                </p:nvSpPr>
                <p:spPr>
                  <a:xfrm>
                    <a:off x="3623211" y="2584809"/>
                    <a:ext cx="61072" cy="1197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05" h="354" extrusionOk="0">
                        <a:moveTo>
                          <a:pt x="0" y="0"/>
                        </a:moveTo>
                        <a:lnTo>
                          <a:pt x="0" y="354"/>
                        </a:lnTo>
                        <a:lnTo>
                          <a:pt x="1804" y="354"/>
                        </a:lnTo>
                        <a:lnTo>
                          <a:pt x="1804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99" name="Google Shape;499;p37"/>
                  <p:cNvSpPr/>
                  <p:nvPr/>
                </p:nvSpPr>
                <p:spPr>
                  <a:xfrm>
                    <a:off x="3264146" y="2584809"/>
                    <a:ext cx="33091" cy="1197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978" h="354" extrusionOk="0">
                        <a:moveTo>
                          <a:pt x="1" y="0"/>
                        </a:moveTo>
                        <a:lnTo>
                          <a:pt x="1" y="354"/>
                        </a:lnTo>
                        <a:lnTo>
                          <a:pt x="977" y="354"/>
                        </a:lnTo>
                        <a:lnTo>
                          <a:pt x="977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00" name="Google Shape;500;p37"/>
                  <p:cNvSpPr/>
                  <p:nvPr/>
                </p:nvSpPr>
                <p:spPr>
                  <a:xfrm>
                    <a:off x="3320178" y="2584809"/>
                    <a:ext cx="154660" cy="1197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571" h="354" extrusionOk="0">
                        <a:moveTo>
                          <a:pt x="0" y="0"/>
                        </a:moveTo>
                        <a:lnTo>
                          <a:pt x="0" y="354"/>
                        </a:lnTo>
                        <a:lnTo>
                          <a:pt x="4570" y="354"/>
                        </a:lnTo>
                        <a:lnTo>
                          <a:pt x="4570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01" name="Google Shape;501;p37"/>
                  <p:cNvSpPr/>
                  <p:nvPr/>
                </p:nvSpPr>
                <p:spPr>
                  <a:xfrm>
                    <a:off x="3497545" y="2584809"/>
                    <a:ext cx="32109" cy="1197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949" h="354" extrusionOk="0">
                        <a:moveTo>
                          <a:pt x="0" y="0"/>
                        </a:moveTo>
                        <a:lnTo>
                          <a:pt x="0" y="354"/>
                        </a:lnTo>
                        <a:lnTo>
                          <a:pt x="948" y="354"/>
                        </a:lnTo>
                        <a:lnTo>
                          <a:pt x="948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02" name="Google Shape;502;p37"/>
                  <p:cNvSpPr/>
                  <p:nvPr/>
                </p:nvSpPr>
                <p:spPr>
                  <a:xfrm>
                    <a:off x="3544442" y="2584809"/>
                    <a:ext cx="50076" cy="1197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480" h="354" extrusionOk="0">
                        <a:moveTo>
                          <a:pt x="1" y="0"/>
                        </a:moveTo>
                        <a:lnTo>
                          <a:pt x="1" y="354"/>
                        </a:lnTo>
                        <a:lnTo>
                          <a:pt x="1479" y="354"/>
                        </a:lnTo>
                        <a:lnTo>
                          <a:pt x="1479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03" name="Google Shape;503;p37"/>
                  <p:cNvSpPr/>
                  <p:nvPr/>
                </p:nvSpPr>
                <p:spPr>
                  <a:xfrm>
                    <a:off x="3714162" y="2584809"/>
                    <a:ext cx="75689" cy="1197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237" h="354" extrusionOk="0">
                        <a:moveTo>
                          <a:pt x="1" y="0"/>
                        </a:moveTo>
                        <a:lnTo>
                          <a:pt x="1" y="354"/>
                        </a:lnTo>
                        <a:lnTo>
                          <a:pt x="2236" y="354"/>
                        </a:lnTo>
                        <a:lnTo>
                          <a:pt x="2236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04" name="Google Shape;504;p37"/>
                  <p:cNvSpPr/>
                  <p:nvPr/>
                </p:nvSpPr>
                <p:spPr>
                  <a:xfrm>
                    <a:off x="3264146" y="2612791"/>
                    <a:ext cx="87903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598" h="383" extrusionOk="0">
                        <a:moveTo>
                          <a:pt x="1" y="1"/>
                        </a:moveTo>
                        <a:lnTo>
                          <a:pt x="1" y="383"/>
                        </a:lnTo>
                        <a:lnTo>
                          <a:pt x="2597" y="383"/>
                        </a:lnTo>
                        <a:lnTo>
                          <a:pt x="2597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05" name="Google Shape;505;p37"/>
                  <p:cNvSpPr/>
                  <p:nvPr/>
                </p:nvSpPr>
                <p:spPr>
                  <a:xfrm>
                    <a:off x="3368055" y="2612791"/>
                    <a:ext cx="147453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358" h="383" extrusionOk="0">
                        <a:moveTo>
                          <a:pt x="0" y="1"/>
                        </a:moveTo>
                        <a:lnTo>
                          <a:pt x="0" y="383"/>
                        </a:lnTo>
                        <a:lnTo>
                          <a:pt x="4358" y="383"/>
                        </a:lnTo>
                        <a:lnTo>
                          <a:pt x="4358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06" name="Google Shape;506;p37"/>
                  <p:cNvSpPr/>
                  <p:nvPr/>
                </p:nvSpPr>
                <p:spPr>
                  <a:xfrm>
                    <a:off x="3532498" y="2612791"/>
                    <a:ext cx="172592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101" h="383" extrusionOk="0">
                        <a:moveTo>
                          <a:pt x="0" y="1"/>
                        </a:moveTo>
                        <a:lnTo>
                          <a:pt x="0" y="383"/>
                        </a:lnTo>
                        <a:lnTo>
                          <a:pt x="5101" y="383"/>
                        </a:lnTo>
                        <a:lnTo>
                          <a:pt x="5101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07" name="Google Shape;507;p37"/>
                  <p:cNvSpPr/>
                  <p:nvPr/>
                </p:nvSpPr>
                <p:spPr>
                  <a:xfrm>
                    <a:off x="3723027" y="2612791"/>
                    <a:ext cx="65843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946" h="383" extrusionOk="0">
                        <a:moveTo>
                          <a:pt x="0" y="1"/>
                        </a:moveTo>
                        <a:lnTo>
                          <a:pt x="0" y="383"/>
                        </a:lnTo>
                        <a:lnTo>
                          <a:pt x="1946" y="383"/>
                        </a:lnTo>
                        <a:lnTo>
                          <a:pt x="1946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08" name="Google Shape;508;p37"/>
                  <p:cNvSpPr/>
                  <p:nvPr/>
                </p:nvSpPr>
                <p:spPr>
                  <a:xfrm>
                    <a:off x="3503534" y="2644630"/>
                    <a:ext cx="20132" cy="131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95" h="390" extrusionOk="0">
                        <a:moveTo>
                          <a:pt x="0" y="1"/>
                        </a:moveTo>
                        <a:lnTo>
                          <a:pt x="0" y="390"/>
                        </a:lnTo>
                        <a:lnTo>
                          <a:pt x="594" y="390"/>
                        </a:lnTo>
                        <a:lnTo>
                          <a:pt x="594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09" name="Google Shape;509;p37"/>
                  <p:cNvSpPr/>
                  <p:nvPr/>
                </p:nvSpPr>
                <p:spPr>
                  <a:xfrm>
                    <a:off x="3563356" y="2644630"/>
                    <a:ext cx="9135" cy="131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0" h="390" extrusionOk="0">
                        <a:moveTo>
                          <a:pt x="1" y="1"/>
                        </a:moveTo>
                        <a:lnTo>
                          <a:pt x="1" y="390"/>
                        </a:lnTo>
                        <a:lnTo>
                          <a:pt x="270" y="390"/>
                        </a:lnTo>
                        <a:lnTo>
                          <a:pt x="270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10" name="Google Shape;510;p37"/>
                  <p:cNvSpPr/>
                  <p:nvPr/>
                </p:nvSpPr>
                <p:spPr>
                  <a:xfrm>
                    <a:off x="3581323" y="2644630"/>
                    <a:ext cx="157773" cy="131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663" h="390" extrusionOk="0">
                        <a:moveTo>
                          <a:pt x="0" y="1"/>
                        </a:moveTo>
                        <a:lnTo>
                          <a:pt x="0" y="390"/>
                        </a:lnTo>
                        <a:lnTo>
                          <a:pt x="4662" y="390"/>
                        </a:lnTo>
                        <a:lnTo>
                          <a:pt x="4662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11" name="Google Shape;511;p37"/>
                  <p:cNvSpPr/>
                  <p:nvPr/>
                </p:nvSpPr>
                <p:spPr>
                  <a:xfrm>
                    <a:off x="3758927" y="2644630"/>
                    <a:ext cx="45982" cy="131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359" h="390" extrusionOk="0">
                        <a:moveTo>
                          <a:pt x="0" y="1"/>
                        </a:moveTo>
                        <a:lnTo>
                          <a:pt x="0" y="390"/>
                        </a:lnTo>
                        <a:lnTo>
                          <a:pt x="1359" y="390"/>
                        </a:lnTo>
                        <a:lnTo>
                          <a:pt x="1359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12" name="Google Shape;512;p37"/>
                  <p:cNvSpPr/>
                  <p:nvPr/>
                </p:nvSpPr>
                <p:spPr>
                  <a:xfrm>
                    <a:off x="3532498" y="2644630"/>
                    <a:ext cx="18914" cy="131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9" h="390" extrusionOk="0">
                        <a:moveTo>
                          <a:pt x="0" y="1"/>
                        </a:moveTo>
                        <a:lnTo>
                          <a:pt x="0" y="390"/>
                        </a:lnTo>
                        <a:lnTo>
                          <a:pt x="559" y="390"/>
                        </a:lnTo>
                        <a:lnTo>
                          <a:pt x="559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13" name="Google Shape;513;p37"/>
                  <p:cNvSpPr/>
                  <p:nvPr/>
                </p:nvSpPr>
                <p:spPr>
                  <a:xfrm>
                    <a:off x="3412786" y="2644630"/>
                    <a:ext cx="83809" cy="131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477" h="390" extrusionOk="0">
                        <a:moveTo>
                          <a:pt x="1" y="1"/>
                        </a:moveTo>
                        <a:lnTo>
                          <a:pt x="1" y="390"/>
                        </a:lnTo>
                        <a:lnTo>
                          <a:pt x="2477" y="390"/>
                        </a:lnTo>
                        <a:lnTo>
                          <a:pt x="2477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14" name="Google Shape;514;p37"/>
                  <p:cNvSpPr/>
                  <p:nvPr/>
                </p:nvSpPr>
                <p:spPr>
                  <a:xfrm>
                    <a:off x="3292162" y="2644630"/>
                    <a:ext cx="110843" cy="131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276" h="390" extrusionOk="0">
                        <a:moveTo>
                          <a:pt x="0" y="1"/>
                        </a:moveTo>
                        <a:lnTo>
                          <a:pt x="0" y="390"/>
                        </a:lnTo>
                        <a:lnTo>
                          <a:pt x="3276" y="390"/>
                        </a:lnTo>
                        <a:lnTo>
                          <a:pt x="3276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15" name="Google Shape;515;p37"/>
                  <p:cNvSpPr/>
                  <p:nvPr/>
                </p:nvSpPr>
                <p:spPr>
                  <a:xfrm>
                    <a:off x="3264146" y="2644630"/>
                    <a:ext cx="19184" cy="131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67" h="390" extrusionOk="0">
                        <a:moveTo>
                          <a:pt x="1" y="1"/>
                        </a:moveTo>
                        <a:lnTo>
                          <a:pt x="1" y="390"/>
                        </a:lnTo>
                        <a:lnTo>
                          <a:pt x="567" y="390"/>
                        </a:lnTo>
                        <a:lnTo>
                          <a:pt x="567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16" name="Google Shape;516;p37"/>
                  <p:cNvSpPr/>
                  <p:nvPr/>
                </p:nvSpPr>
                <p:spPr>
                  <a:xfrm>
                    <a:off x="3264146" y="2676707"/>
                    <a:ext cx="16072" cy="1201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75" h="355" extrusionOk="0">
                        <a:moveTo>
                          <a:pt x="1" y="1"/>
                        </a:moveTo>
                        <a:lnTo>
                          <a:pt x="1" y="354"/>
                        </a:lnTo>
                        <a:lnTo>
                          <a:pt x="475" y="354"/>
                        </a:lnTo>
                        <a:lnTo>
                          <a:pt x="475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17" name="Google Shape;517;p37"/>
                  <p:cNvSpPr/>
                  <p:nvPr/>
                </p:nvSpPr>
                <p:spPr>
                  <a:xfrm>
                    <a:off x="3295275" y="2676707"/>
                    <a:ext cx="158483" cy="1201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684" h="355" extrusionOk="0">
                        <a:moveTo>
                          <a:pt x="0" y="1"/>
                        </a:moveTo>
                        <a:lnTo>
                          <a:pt x="0" y="354"/>
                        </a:lnTo>
                        <a:lnTo>
                          <a:pt x="4684" y="354"/>
                        </a:lnTo>
                        <a:lnTo>
                          <a:pt x="4684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18" name="Google Shape;518;p37"/>
                  <p:cNvSpPr/>
                  <p:nvPr/>
                </p:nvSpPr>
                <p:spPr>
                  <a:xfrm>
                    <a:off x="3470713" y="2676707"/>
                    <a:ext cx="251394" cy="1201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430" h="355" extrusionOk="0">
                        <a:moveTo>
                          <a:pt x="1" y="1"/>
                        </a:moveTo>
                        <a:lnTo>
                          <a:pt x="1" y="354"/>
                        </a:lnTo>
                        <a:lnTo>
                          <a:pt x="7429" y="354"/>
                        </a:lnTo>
                        <a:lnTo>
                          <a:pt x="7429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19" name="Google Shape;519;p37"/>
                  <p:cNvSpPr/>
                  <p:nvPr/>
                </p:nvSpPr>
                <p:spPr>
                  <a:xfrm>
                    <a:off x="3730911" y="2676707"/>
                    <a:ext cx="73997" cy="1201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187" h="355" extrusionOk="0">
                        <a:moveTo>
                          <a:pt x="1" y="1"/>
                        </a:moveTo>
                        <a:lnTo>
                          <a:pt x="1" y="354"/>
                        </a:lnTo>
                        <a:lnTo>
                          <a:pt x="2187" y="354"/>
                        </a:lnTo>
                        <a:lnTo>
                          <a:pt x="2187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20" name="Google Shape;520;p37"/>
                  <p:cNvSpPr/>
                  <p:nvPr/>
                </p:nvSpPr>
                <p:spPr>
                  <a:xfrm>
                    <a:off x="3594485" y="2707599"/>
                    <a:ext cx="192487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689" h="383" extrusionOk="0">
                        <a:moveTo>
                          <a:pt x="0" y="0"/>
                        </a:moveTo>
                        <a:lnTo>
                          <a:pt x="0" y="382"/>
                        </a:lnTo>
                        <a:lnTo>
                          <a:pt x="5688" y="382"/>
                        </a:lnTo>
                        <a:lnTo>
                          <a:pt x="5688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21" name="Google Shape;521;p37"/>
                  <p:cNvSpPr/>
                  <p:nvPr/>
                </p:nvSpPr>
                <p:spPr>
                  <a:xfrm>
                    <a:off x="3264146" y="2707599"/>
                    <a:ext cx="31162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921" h="383" extrusionOk="0">
                        <a:moveTo>
                          <a:pt x="1" y="0"/>
                        </a:moveTo>
                        <a:lnTo>
                          <a:pt x="1" y="382"/>
                        </a:lnTo>
                        <a:lnTo>
                          <a:pt x="920" y="382"/>
                        </a:lnTo>
                        <a:lnTo>
                          <a:pt x="920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22" name="Google Shape;522;p37"/>
                  <p:cNvSpPr/>
                  <p:nvPr/>
                </p:nvSpPr>
                <p:spPr>
                  <a:xfrm>
                    <a:off x="3308200" y="2707599"/>
                    <a:ext cx="150600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451" h="383" extrusionOk="0">
                        <a:moveTo>
                          <a:pt x="0" y="0"/>
                        </a:moveTo>
                        <a:lnTo>
                          <a:pt x="0" y="382"/>
                        </a:lnTo>
                        <a:lnTo>
                          <a:pt x="4450" y="382"/>
                        </a:lnTo>
                        <a:lnTo>
                          <a:pt x="4450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23" name="Google Shape;523;p37"/>
                  <p:cNvSpPr/>
                  <p:nvPr/>
                </p:nvSpPr>
                <p:spPr>
                  <a:xfrm>
                    <a:off x="3468819" y="2707599"/>
                    <a:ext cx="98629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15" h="383" extrusionOk="0">
                        <a:moveTo>
                          <a:pt x="0" y="0"/>
                        </a:moveTo>
                        <a:lnTo>
                          <a:pt x="0" y="382"/>
                        </a:lnTo>
                        <a:lnTo>
                          <a:pt x="2915" y="382"/>
                        </a:lnTo>
                        <a:lnTo>
                          <a:pt x="2915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24" name="Google Shape;524;p37"/>
                  <p:cNvSpPr/>
                  <p:nvPr/>
                </p:nvSpPr>
                <p:spPr>
                  <a:xfrm>
                    <a:off x="3368055" y="2739438"/>
                    <a:ext cx="29944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85" h="383" extrusionOk="0">
                        <a:moveTo>
                          <a:pt x="0" y="0"/>
                        </a:moveTo>
                        <a:lnTo>
                          <a:pt x="0" y="382"/>
                        </a:lnTo>
                        <a:lnTo>
                          <a:pt x="884" y="382"/>
                        </a:lnTo>
                        <a:lnTo>
                          <a:pt x="884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25" name="Google Shape;525;p37"/>
                  <p:cNvSpPr/>
                  <p:nvPr/>
                </p:nvSpPr>
                <p:spPr>
                  <a:xfrm>
                    <a:off x="3264146" y="2739438"/>
                    <a:ext cx="91016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690" h="383" extrusionOk="0">
                        <a:moveTo>
                          <a:pt x="1" y="0"/>
                        </a:moveTo>
                        <a:lnTo>
                          <a:pt x="1" y="382"/>
                        </a:lnTo>
                        <a:lnTo>
                          <a:pt x="2689" y="382"/>
                        </a:lnTo>
                        <a:lnTo>
                          <a:pt x="2689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26" name="Google Shape;526;p37"/>
                  <p:cNvSpPr/>
                  <p:nvPr/>
                </p:nvSpPr>
                <p:spPr>
                  <a:xfrm>
                    <a:off x="3407779" y="2739438"/>
                    <a:ext cx="28049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29" h="383" extrusionOk="0">
                        <a:moveTo>
                          <a:pt x="0" y="0"/>
                        </a:moveTo>
                        <a:lnTo>
                          <a:pt x="0" y="382"/>
                        </a:lnTo>
                        <a:lnTo>
                          <a:pt x="828" y="382"/>
                        </a:lnTo>
                        <a:lnTo>
                          <a:pt x="828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27" name="Google Shape;527;p37"/>
                  <p:cNvSpPr/>
                  <p:nvPr/>
                </p:nvSpPr>
                <p:spPr>
                  <a:xfrm>
                    <a:off x="3445844" y="2739438"/>
                    <a:ext cx="122584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623" h="383" extrusionOk="0">
                        <a:moveTo>
                          <a:pt x="0" y="0"/>
                        </a:moveTo>
                        <a:lnTo>
                          <a:pt x="0" y="382"/>
                        </a:lnTo>
                        <a:lnTo>
                          <a:pt x="3622" y="382"/>
                        </a:lnTo>
                        <a:lnTo>
                          <a:pt x="3622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28" name="Google Shape;528;p37"/>
                  <p:cNvSpPr/>
                  <p:nvPr/>
                </p:nvSpPr>
                <p:spPr>
                  <a:xfrm>
                    <a:off x="3585383" y="2739438"/>
                    <a:ext cx="55794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49" h="383" extrusionOk="0">
                        <a:moveTo>
                          <a:pt x="1" y="0"/>
                        </a:moveTo>
                        <a:lnTo>
                          <a:pt x="1" y="382"/>
                        </a:lnTo>
                        <a:lnTo>
                          <a:pt x="1649" y="382"/>
                        </a:lnTo>
                        <a:lnTo>
                          <a:pt x="1649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29" name="Google Shape;529;p37"/>
                  <p:cNvSpPr/>
                  <p:nvPr/>
                </p:nvSpPr>
                <p:spPr>
                  <a:xfrm>
                    <a:off x="3664153" y="2739438"/>
                    <a:ext cx="56978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383" extrusionOk="0">
                        <a:moveTo>
                          <a:pt x="0" y="0"/>
                        </a:moveTo>
                        <a:lnTo>
                          <a:pt x="0" y="382"/>
                        </a:lnTo>
                        <a:lnTo>
                          <a:pt x="1684" y="382"/>
                        </a:lnTo>
                        <a:lnTo>
                          <a:pt x="1684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30" name="Google Shape;530;p37"/>
                  <p:cNvSpPr/>
                  <p:nvPr/>
                </p:nvSpPr>
                <p:spPr>
                  <a:xfrm>
                    <a:off x="3748878" y="2739438"/>
                    <a:ext cx="38098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26" h="383" extrusionOk="0">
                        <a:moveTo>
                          <a:pt x="0" y="0"/>
                        </a:moveTo>
                        <a:lnTo>
                          <a:pt x="0" y="382"/>
                        </a:lnTo>
                        <a:lnTo>
                          <a:pt x="1125" y="382"/>
                        </a:lnTo>
                        <a:lnTo>
                          <a:pt x="1125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31" name="Google Shape;531;p37"/>
                  <p:cNvSpPr/>
                  <p:nvPr/>
                </p:nvSpPr>
                <p:spPr>
                  <a:xfrm>
                    <a:off x="3623211" y="2771515"/>
                    <a:ext cx="61072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05" h="383" extrusionOk="0">
                        <a:moveTo>
                          <a:pt x="0" y="0"/>
                        </a:moveTo>
                        <a:lnTo>
                          <a:pt x="0" y="382"/>
                        </a:lnTo>
                        <a:lnTo>
                          <a:pt x="1804" y="382"/>
                        </a:lnTo>
                        <a:lnTo>
                          <a:pt x="1804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32" name="Google Shape;532;p37"/>
                  <p:cNvSpPr/>
                  <p:nvPr/>
                </p:nvSpPr>
                <p:spPr>
                  <a:xfrm>
                    <a:off x="3264146" y="2771515"/>
                    <a:ext cx="33091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978" h="383" extrusionOk="0">
                        <a:moveTo>
                          <a:pt x="1" y="0"/>
                        </a:moveTo>
                        <a:lnTo>
                          <a:pt x="1" y="382"/>
                        </a:lnTo>
                        <a:lnTo>
                          <a:pt x="977" y="382"/>
                        </a:lnTo>
                        <a:lnTo>
                          <a:pt x="977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33" name="Google Shape;533;p37"/>
                  <p:cNvSpPr/>
                  <p:nvPr/>
                </p:nvSpPr>
                <p:spPr>
                  <a:xfrm>
                    <a:off x="3320178" y="2771515"/>
                    <a:ext cx="154660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571" h="383" extrusionOk="0">
                        <a:moveTo>
                          <a:pt x="0" y="0"/>
                        </a:moveTo>
                        <a:lnTo>
                          <a:pt x="0" y="382"/>
                        </a:lnTo>
                        <a:lnTo>
                          <a:pt x="4570" y="382"/>
                        </a:lnTo>
                        <a:lnTo>
                          <a:pt x="4570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34" name="Google Shape;534;p37"/>
                  <p:cNvSpPr/>
                  <p:nvPr/>
                </p:nvSpPr>
                <p:spPr>
                  <a:xfrm>
                    <a:off x="3497545" y="2771515"/>
                    <a:ext cx="32109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949" h="383" extrusionOk="0">
                        <a:moveTo>
                          <a:pt x="0" y="0"/>
                        </a:moveTo>
                        <a:lnTo>
                          <a:pt x="0" y="382"/>
                        </a:lnTo>
                        <a:lnTo>
                          <a:pt x="948" y="382"/>
                        </a:lnTo>
                        <a:lnTo>
                          <a:pt x="948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35" name="Google Shape;535;p37"/>
                  <p:cNvSpPr/>
                  <p:nvPr/>
                </p:nvSpPr>
                <p:spPr>
                  <a:xfrm>
                    <a:off x="3544442" y="2771515"/>
                    <a:ext cx="50076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480" h="383" extrusionOk="0">
                        <a:moveTo>
                          <a:pt x="1" y="0"/>
                        </a:moveTo>
                        <a:lnTo>
                          <a:pt x="1" y="382"/>
                        </a:lnTo>
                        <a:lnTo>
                          <a:pt x="1479" y="382"/>
                        </a:lnTo>
                        <a:lnTo>
                          <a:pt x="1479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36" name="Google Shape;536;p37"/>
                  <p:cNvSpPr/>
                  <p:nvPr/>
                </p:nvSpPr>
                <p:spPr>
                  <a:xfrm>
                    <a:off x="3714162" y="2771515"/>
                    <a:ext cx="75689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237" h="383" extrusionOk="0">
                        <a:moveTo>
                          <a:pt x="1" y="0"/>
                        </a:moveTo>
                        <a:lnTo>
                          <a:pt x="1" y="382"/>
                        </a:lnTo>
                        <a:lnTo>
                          <a:pt x="2236" y="382"/>
                        </a:lnTo>
                        <a:lnTo>
                          <a:pt x="2236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</p:grpSp>
            <p:grpSp>
              <p:nvGrpSpPr>
                <p:cNvPr id="537" name="Google Shape;537;p37"/>
                <p:cNvGrpSpPr/>
                <p:nvPr/>
              </p:nvGrpSpPr>
              <p:grpSpPr>
                <a:xfrm>
                  <a:off x="3023938" y="2911749"/>
                  <a:ext cx="215463" cy="293253"/>
                  <a:chOff x="2902238" y="2671699"/>
                  <a:chExt cx="215463" cy="293253"/>
                </a:xfrm>
              </p:grpSpPr>
              <p:sp>
                <p:nvSpPr>
                  <p:cNvPr id="538" name="Google Shape;538;p37"/>
                  <p:cNvSpPr/>
                  <p:nvPr/>
                </p:nvSpPr>
                <p:spPr>
                  <a:xfrm>
                    <a:off x="2935024" y="2671699"/>
                    <a:ext cx="84994" cy="13479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512" h="3984" extrusionOk="0">
                        <a:moveTo>
                          <a:pt x="1" y="0"/>
                        </a:moveTo>
                        <a:cubicBezTo>
                          <a:pt x="36" y="57"/>
                          <a:pt x="1" y="382"/>
                          <a:pt x="1" y="474"/>
                        </a:cubicBezTo>
                        <a:cubicBezTo>
                          <a:pt x="36" y="651"/>
                          <a:pt x="36" y="828"/>
                          <a:pt x="93" y="969"/>
                        </a:cubicBezTo>
                        <a:cubicBezTo>
                          <a:pt x="149" y="1323"/>
                          <a:pt x="269" y="1648"/>
                          <a:pt x="418" y="1945"/>
                        </a:cubicBezTo>
                        <a:cubicBezTo>
                          <a:pt x="743" y="2561"/>
                          <a:pt x="1210" y="3127"/>
                          <a:pt x="1713" y="3566"/>
                        </a:cubicBezTo>
                        <a:cubicBezTo>
                          <a:pt x="1861" y="3714"/>
                          <a:pt x="2010" y="3834"/>
                          <a:pt x="2187" y="3919"/>
                        </a:cubicBezTo>
                        <a:cubicBezTo>
                          <a:pt x="2210" y="3919"/>
                          <a:pt x="2299" y="3984"/>
                          <a:pt x="2360" y="3984"/>
                        </a:cubicBezTo>
                        <a:cubicBezTo>
                          <a:pt x="2372" y="3984"/>
                          <a:pt x="2383" y="3982"/>
                          <a:pt x="2392" y="3976"/>
                        </a:cubicBezTo>
                        <a:cubicBezTo>
                          <a:pt x="2512" y="3863"/>
                          <a:pt x="2420" y="3332"/>
                          <a:pt x="2420" y="3212"/>
                        </a:cubicBezTo>
                        <a:cubicBezTo>
                          <a:pt x="2363" y="2886"/>
                          <a:pt x="2271" y="2596"/>
                          <a:pt x="2123" y="2327"/>
                        </a:cubicBezTo>
                        <a:cubicBezTo>
                          <a:pt x="1889" y="1854"/>
                          <a:pt x="1564" y="1358"/>
                          <a:pt x="1210" y="969"/>
                        </a:cubicBezTo>
                        <a:cubicBezTo>
                          <a:pt x="828" y="615"/>
                          <a:pt x="326" y="410"/>
                          <a:pt x="1" y="0"/>
                        </a:cubicBez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39" name="Google Shape;539;p37"/>
                  <p:cNvSpPr/>
                  <p:nvPr/>
                </p:nvSpPr>
                <p:spPr>
                  <a:xfrm>
                    <a:off x="2961112" y="2712606"/>
                    <a:ext cx="77821" cy="20348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300" h="6014" extrusionOk="0">
                        <a:moveTo>
                          <a:pt x="29" y="1"/>
                        </a:moveTo>
                        <a:cubicBezTo>
                          <a:pt x="1" y="29"/>
                          <a:pt x="1" y="29"/>
                          <a:pt x="29" y="57"/>
                        </a:cubicBezTo>
                        <a:cubicBezTo>
                          <a:pt x="1387" y="1706"/>
                          <a:pt x="2180" y="3828"/>
                          <a:pt x="2236" y="5986"/>
                        </a:cubicBezTo>
                        <a:lnTo>
                          <a:pt x="2272" y="6014"/>
                        </a:lnTo>
                        <a:cubicBezTo>
                          <a:pt x="2300" y="6014"/>
                          <a:pt x="2300" y="5986"/>
                          <a:pt x="2300" y="5986"/>
                        </a:cubicBezTo>
                        <a:cubicBezTo>
                          <a:pt x="2236" y="3800"/>
                          <a:pt x="1444" y="1677"/>
                          <a:pt x="57" y="29"/>
                        </a:cubicBezTo>
                        <a:cubicBezTo>
                          <a:pt x="57" y="1"/>
                          <a:pt x="29" y="1"/>
                          <a:pt x="29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40" name="Google Shape;540;p37"/>
                  <p:cNvSpPr/>
                  <p:nvPr/>
                </p:nvSpPr>
                <p:spPr>
                  <a:xfrm>
                    <a:off x="2902238" y="2798786"/>
                    <a:ext cx="124750" cy="4144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687" h="1225" extrusionOk="0">
                        <a:moveTo>
                          <a:pt x="1741" y="1"/>
                        </a:moveTo>
                        <a:cubicBezTo>
                          <a:pt x="1564" y="1"/>
                          <a:pt x="1387" y="15"/>
                          <a:pt x="1210" y="43"/>
                        </a:cubicBezTo>
                        <a:cubicBezTo>
                          <a:pt x="793" y="107"/>
                          <a:pt x="411" y="192"/>
                          <a:pt x="0" y="312"/>
                        </a:cubicBezTo>
                        <a:cubicBezTo>
                          <a:pt x="206" y="666"/>
                          <a:pt x="559" y="899"/>
                          <a:pt x="941" y="1048"/>
                        </a:cubicBezTo>
                        <a:cubicBezTo>
                          <a:pt x="1267" y="1168"/>
                          <a:pt x="1620" y="1224"/>
                          <a:pt x="1946" y="1224"/>
                        </a:cubicBezTo>
                        <a:cubicBezTo>
                          <a:pt x="2384" y="1224"/>
                          <a:pt x="2822" y="1133"/>
                          <a:pt x="3255" y="1133"/>
                        </a:cubicBezTo>
                        <a:cubicBezTo>
                          <a:pt x="3318" y="1133"/>
                          <a:pt x="3382" y="1135"/>
                          <a:pt x="3446" y="1139"/>
                        </a:cubicBezTo>
                        <a:cubicBezTo>
                          <a:pt x="3538" y="1139"/>
                          <a:pt x="3622" y="1139"/>
                          <a:pt x="3686" y="1196"/>
                        </a:cubicBezTo>
                        <a:cubicBezTo>
                          <a:pt x="3594" y="927"/>
                          <a:pt x="3417" y="666"/>
                          <a:pt x="3212" y="460"/>
                        </a:cubicBezTo>
                        <a:cubicBezTo>
                          <a:pt x="2950" y="220"/>
                          <a:pt x="2625" y="107"/>
                          <a:pt x="2271" y="43"/>
                        </a:cubicBezTo>
                        <a:cubicBezTo>
                          <a:pt x="2094" y="15"/>
                          <a:pt x="1917" y="1"/>
                          <a:pt x="1741" y="1"/>
                        </a:cubicBez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41" name="Google Shape;541;p37"/>
                  <p:cNvSpPr/>
                  <p:nvPr/>
                </p:nvSpPr>
                <p:spPr>
                  <a:xfrm>
                    <a:off x="2943179" y="2817362"/>
                    <a:ext cx="83809" cy="219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477" h="648" extrusionOk="0">
                        <a:moveTo>
                          <a:pt x="938" y="1"/>
                        </a:moveTo>
                        <a:cubicBezTo>
                          <a:pt x="641" y="1"/>
                          <a:pt x="333" y="35"/>
                          <a:pt x="28" y="60"/>
                        </a:cubicBezTo>
                        <a:cubicBezTo>
                          <a:pt x="28" y="60"/>
                          <a:pt x="0" y="60"/>
                          <a:pt x="0" y="88"/>
                        </a:cubicBezTo>
                        <a:lnTo>
                          <a:pt x="28" y="117"/>
                        </a:lnTo>
                        <a:cubicBezTo>
                          <a:pt x="330" y="97"/>
                          <a:pt x="635" y="61"/>
                          <a:pt x="929" y="61"/>
                        </a:cubicBezTo>
                        <a:cubicBezTo>
                          <a:pt x="1063" y="61"/>
                          <a:pt x="1195" y="68"/>
                          <a:pt x="1323" y="88"/>
                        </a:cubicBezTo>
                        <a:cubicBezTo>
                          <a:pt x="1769" y="145"/>
                          <a:pt x="2151" y="322"/>
                          <a:pt x="2412" y="619"/>
                        </a:cubicBezTo>
                        <a:lnTo>
                          <a:pt x="2448" y="647"/>
                        </a:lnTo>
                        <a:cubicBezTo>
                          <a:pt x="2448" y="647"/>
                          <a:pt x="2476" y="647"/>
                          <a:pt x="2476" y="619"/>
                        </a:cubicBezTo>
                        <a:lnTo>
                          <a:pt x="2476" y="590"/>
                        </a:lnTo>
                        <a:cubicBezTo>
                          <a:pt x="2179" y="293"/>
                          <a:pt x="1797" y="88"/>
                          <a:pt x="1323" y="25"/>
                        </a:cubicBezTo>
                        <a:cubicBezTo>
                          <a:pt x="1198" y="7"/>
                          <a:pt x="1069" y="1"/>
                          <a:pt x="938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42" name="Google Shape;542;p37"/>
                  <p:cNvSpPr/>
                  <p:nvPr/>
                </p:nvSpPr>
                <p:spPr>
                  <a:xfrm>
                    <a:off x="3041777" y="2741570"/>
                    <a:ext cx="60835" cy="12667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798" h="3744" extrusionOk="0">
                        <a:moveTo>
                          <a:pt x="1387" y="1"/>
                        </a:moveTo>
                        <a:cubicBezTo>
                          <a:pt x="1267" y="319"/>
                          <a:pt x="1062" y="616"/>
                          <a:pt x="828" y="885"/>
                        </a:cubicBezTo>
                        <a:cubicBezTo>
                          <a:pt x="652" y="1062"/>
                          <a:pt x="531" y="1203"/>
                          <a:pt x="383" y="1416"/>
                        </a:cubicBezTo>
                        <a:cubicBezTo>
                          <a:pt x="270" y="1621"/>
                          <a:pt x="206" y="1883"/>
                          <a:pt x="149" y="2151"/>
                        </a:cubicBezTo>
                        <a:cubicBezTo>
                          <a:pt x="93" y="2413"/>
                          <a:pt x="64" y="2710"/>
                          <a:pt x="64" y="2972"/>
                        </a:cubicBezTo>
                        <a:cubicBezTo>
                          <a:pt x="29" y="3213"/>
                          <a:pt x="1" y="3474"/>
                          <a:pt x="149" y="3679"/>
                        </a:cubicBezTo>
                        <a:cubicBezTo>
                          <a:pt x="178" y="3715"/>
                          <a:pt x="206" y="3743"/>
                          <a:pt x="241" y="3743"/>
                        </a:cubicBezTo>
                        <a:cubicBezTo>
                          <a:pt x="270" y="3743"/>
                          <a:pt x="298" y="3715"/>
                          <a:pt x="326" y="3679"/>
                        </a:cubicBezTo>
                        <a:cubicBezTo>
                          <a:pt x="503" y="3503"/>
                          <a:pt x="623" y="3297"/>
                          <a:pt x="736" y="3064"/>
                        </a:cubicBezTo>
                        <a:cubicBezTo>
                          <a:pt x="857" y="2887"/>
                          <a:pt x="913" y="2710"/>
                          <a:pt x="1005" y="2533"/>
                        </a:cubicBezTo>
                        <a:cubicBezTo>
                          <a:pt x="1182" y="2300"/>
                          <a:pt x="1416" y="2059"/>
                          <a:pt x="1592" y="1826"/>
                        </a:cubicBezTo>
                        <a:cubicBezTo>
                          <a:pt x="1656" y="1734"/>
                          <a:pt x="1684" y="1649"/>
                          <a:pt x="1713" y="1557"/>
                        </a:cubicBezTo>
                        <a:cubicBezTo>
                          <a:pt x="1798" y="1295"/>
                          <a:pt x="1798" y="1027"/>
                          <a:pt x="1713" y="765"/>
                        </a:cubicBezTo>
                        <a:cubicBezTo>
                          <a:pt x="1656" y="496"/>
                          <a:pt x="1536" y="234"/>
                          <a:pt x="1387" y="1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43" name="Google Shape;543;p37"/>
                  <p:cNvSpPr/>
                  <p:nvPr/>
                </p:nvSpPr>
                <p:spPr>
                  <a:xfrm>
                    <a:off x="3041777" y="2793508"/>
                    <a:ext cx="28049" cy="11158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29" h="3298" extrusionOk="0">
                        <a:moveTo>
                          <a:pt x="800" y="1"/>
                        </a:moveTo>
                        <a:cubicBezTo>
                          <a:pt x="793" y="1"/>
                          <a:pt x="786" y="8"/>
                          <a:pt x="772" y="22"/>
                        </a:cubicBezTo>
                        <a:cubicBezTo>
                          <a:pt x="475" y="496"/>
                          <a:pt x="298" y="1083"/>
                          <a:pt x="241" y="1649"/>
                        </a:cubicBezTo>
                        <a:cubicBezTo>
                          <a:pt x="206" y="1826"/>
                          <a:pt x="178" y="2003"/>
                          <a:pt x="149" y="2180"/>
                        </a:cubicBezTo>
                        <a:cubicBezTo>
                          <a:pt x="93" y="2534"/>
                          <a:pt x="1" y="2887"/>
                          <a:pt x="64" y="3269"/>
                        </a:cubicBezTo>
                        <a:cubicBezTo>
                          <a:pt x="64" y="3269"/>
                          <a:pt x="64" y="3298"/>
                          <a:pt x="93" y="3298"/>
                        </a:cubicBezTo>
                        <a:cubicBezTo>
                          <a:pt x="121" y="3298"/>
                          <a:pt x="121" y="3269"/>
                          <a:pt x="121" y="3269"/>
                        </a:cubicBezTo>
                        <a:cubicBezTo>
                          <a:pt x="64" y="2887"/>
                          <a:pt x="149" y="2534"/>
                          <a:pt x="206" y="2180"/>
                        </a:cubicBezTo>
                        <a:cubicBezTo>
                          <a:pt x="241" y="2003"/>
                          <a:pt x="270" y="1826"/>
                          <a:pt x="298" y="1649"/>
                        </a:cubicBezTo>
                        <a:cubicBezTo>
                          <a:pt x="354" y="1083"/>
                          <a:pt x="531" y="524"/>
                          <a:pt x="828" y="57"/>
                        </a:cubicBezTo>
                        <a:lnTo>
                          <a:pt x="828" y="22"/>
                        </a:lnTo>
                        <a:cubicBezTo>
                          <a:pt x="814" y="8"/>
                          <a:pt x="807" y="1"/>
                          <a:pt x="800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44" name="Google Shape;544;p37"/>
                  <p:cNvSpPr/>
                  <p:nvPr/>
                </p:nvSpPr>
                <p:spPr>
                  <a:xfrm>
                    <a:off x="2957052" y="2889974"/>
                    <a:ext cx="160649" cy="7497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748" h="2216" extrusionOk="0">
                        <a:moveTo>
                          <a:pt x="0" y="1"/>
                        </a:moveTo>
                        <a:cubicBezTo>
                          <a:pt x="149" y="857"/>
                          <a:pt x="680" y="1741"/>
                          <a:pt x="1387" y="2187"/>
                        </a:cubicBezTo>
                        <a:cubicBezTo>
                          <a:pt x="1444" y="2215"/>
                          <a:pt x="1507" y="2215"/>
                          <a:pt x="1564" y="2215"/>
                        </a:cubicBezTo>
                        <a:lnTo>
                          <a:pt x="3184" y="2215"/>
                        </a:lnTo>
                        <a:cubicBezTo>
                          <a:pt x="3240" y="2215"/>
                          <a:pt x="3304" y="2215"/>
                          <a:pt x="3361" y="2187"/>
                        </a:cubicBezTo>
                        <a:cubicBezTo>
                          <a:pt x="4068" y="1741"/>
                          <a:pt x="4599" y="857"/>
                          <a:pt x="4747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</p:grpSp>
            <p:grpSp>
              <p:nvGrpSpPr>
                <p:cNvPr id="545" name="Google Shape;545;p37"/>
                <p:cNvGrpSpPr/>
                <p:nvPr/>
              </p:nvGrpSpPr>
              <p:grpSpPr>
                <a:xfrm>
                  <a:off x="4137001" y="3078323"/>
                  <a:ext cx="232450" cy="127628"/>
                  <a:chOff x="4015301" y="2838273"/>
                  <a:chExt cx="232450" cy="127628"/>
                </a:xfrm>
              </p:grpSpPr>
              <p:sp>
                <p:nvSpPr>
                  <p:cNvPr id="546" name="Google Shape;546;p37"/>
                  <p:cNvSpPr/>
                  <p:nvPr/>
                </p:nvSpPr>
                <p:spPr>
                  <a:xfrm>
                    <a:off x="4015301" y="2948882"/>
                    <a:ext cx="213533" cy="1701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311" h="503" extrusionOk="0">
                        <a:moveTo>
                          <a:pt x="0" y="0"/>
                        </a:moveTo>
                        <a:lnTo>
                          <a:pt x="0" y="502"/>
                        </a:lnTo>
                        <a:lnTo>
                          <a:pt x="6310" y="502"/>
                        </a:lnTo>
                        <a:lnTo>
                          <a:pt x="6310" y="0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47" name="Google Shape;547;p37"/>
                  <p:cNvSpPr/>
                  <p:nvPr/>
                </p:nvSpPr>
                <p:spPr>
                  <a:xfrm>
                    <a:off x="4130918" y="2838273"/>
                    <a:ext cx="101742" cy="11158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007" h="3298" extrusionOk="0">
                        <a:moveTo>
                          <a:pt x="0" y="1"/>
                        </a:moveTo>
                        <a:lnTo>
                          <a:pt x="594" y="3297"/>
                        </a:lnTo>
                        <a:lnTo>
                          <a:pt x="2363" y="3297"/>
                        </a:lnTo>
                        <a:lnTo>
                          <a:pt x="3007" y="1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48" name="Google Shape;548;p37"/>
                  <p:cNvSpPr/>
                  <p:nvPr/>
                </p:nvSpPr>
                <p:spPr>
                  <a:xfrm>
                    <a:off x="4166818" y="2861856"/>
                    <a:ext cx="80933" cy="6215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392" h="1837" extrusionOk="0">
                        <a:moveTo>
                          <a:pt x="1978" y="0"/>
                        </a:moveTo>
                        <a:cubicBezTo>
                          <a:pt x="1951" y="0"/>
                          <a:pt x="1921" y="4"/>
                          <a:pt x="1889" y="11"/>
                        </a:cubicBezTo>
                        <a:cubicBezTo>
                          <a:pt x="1564" y="40"/>
                          <a:pt x="1238" y="124"/>
                          <a:pt x="948" y="273"/>
                        </a:cubicBezTo>
                        <a:cubicBezTo>
                          <a:pt x="913" y="273"/>
                          <a:pt x="884" y="337"/>
                          <a:pt x="913" y="365"/>
                        </a:cubicBezTo>
                        <a:cubicBezTo>
                          <a:pt x="913" y="393"/>
                          <a:pt x="948" y="393"/>
                          <a:pt x="976" y="393"/>
                        </a:cubicBezTo>
                        <a:cubicBezTo>
                          <a:pt x="1266" y="245"/>
                          <a:pt x="1592" y="160"/>
                          <a:pt x="1917" y="124"/>
                        </a:cubicBezTo>
                        <a:cubicBezTo>
                          <a:pt x="1933" y="116"/>
                          <a:pt x="1950" y="113"/>
                          <a:pt x="1967" y="113"/>
                        </a:cubicBezTo>
                        <a:cubicBezTo>
                          <a:pt x="2010" y="113"/>
                          <a:pt x="2054" y="135"/>
                          <a:pt x="2094" y="160"/>
                        </a:cubicBezTo>
                        <a:cubicBezTo>
                          <a:pt x="2214" y="245"/>
                          <a:pt x="2214" y="365"/>
                          <a:pt x="2151" y="542"/>
                        </a:cubicBezTo>
                        <a:lnTo>
                          <a:pt x="1832" y="1511"/>
                        </a:lnTo>
                        <a:cubicBezTo>
                          <a:pt x="1797" y="1603"/>
                          <a:pt x="1712" y="1660"/>
                          <a:pt x="1620" y="1660"/>
                        </a:cubicBezTo>
                        <a:cubicBezTo>
                          <a:pt x="1426" y="1649"/>
                          <a:pt x="1237" y="1643"/>
                          <a:pt x="1048" y="1643"/>
                        </a:cubicBezTo>
                        <a:cubicBezTo>
                          <a:pt x="722" y="1643"/>
                          <a:pt x="400" y="1662"/>
                          <a:pt x="64" y="1716"/>
                        </a:cubicBezTo>
                        <a:cubicBezTo>
                          <a:pt x="28" y="1716"/>
                          <a:pt x="0" y="1752"/>
                          <a:pt x="0" y="1780"/>
                        </a:cubicBezTo>
                        <a:cubicBezTo>
                          <a:pt x="28" y="1808"/>
                          <a:pt x="28" y="1836"/>
                          <a:pt x="64" y="1836"/>
                        </a:cubicBezTo>
                        <a:lnTo>
                          <a:pt x="92" y="1836"/>
                        </a:lnTo>
                        <a:cubicBezTo>
                          <a:pt x="411" y="1783"/>
                          <a:pt x="726" y="1763"/>
                          <a:pt x="1050" y="1763"/>
                        </a:cubicBezTo>
                        <a:cubicBezTo>
                          <a:pt x="1237" y="1763"/>
                          <a:pt x="1426" y="1769"/>
                          <a:pt x="1620" y="1780"/>
                        </a:cubicBezTo>
                        <a:cubicBezTo>
                          <a:pt x="1769" y="1780"/>
                          <a:pt x="1889" y="1688"/>
                          <a:pt x="1946" y="1539"/>
                        </a:cubicBezTo>
                        <a:lnTo>
                          <a:pt x="2271" y="570"/>
                        </a:lnTo>
                        <a:cubicBezTo>
                          <a:pt x="2299" y="450"/>
                          <a:pt x="2391" y="188"/>
                          <a:pt x="2151" y="68"/>
                        </a:cubicBezTo>
                        <a:cubicBezTo>
                          <a:pt x="2109" y="26"/>
                          <a:pt x="2053" y="0"/>
                          <a:pt x="1978" y="0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</p:grpSp>
            <p:grpSp>
              <p:nvGrpSpPr>
                <p:cNvPr id="549" name="Google Shape;549;p37"/>
                <p:cNvGrpSpPr/>
                <p:nvPr/>
              </p:nvGrpSpPr>
              <p:grpSpPr>
                <a:xfrm>
                  <a:off x="3705154" y="2353574"/>
                  <a:ext cx="430899" cy="135173"/>
                  <a:chOff x="3583454" y="2026924"/>
                  <a:chExt cx="430899" cy="135173"/>
                </a:xfrm>
              </p:grpSpPr>
              <p:sp>
                <p:nvSpPr>
                  <p:cNvPr id="550" name="Google Shape;550;p37"/>
                  <p:cNvSpPr/>
                  <p:nvPr/>
                </p:nvSpPr>
                <p:spPr>
                  <a:xfrm>
                    <a:off x="3754867" y="2128093"/>
                    <a:ext cx="32109" cy="3089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949" h="913" extrusionOk="0">
                        <a:moveTo>
                          <a:pt x="0" y="0"/>
                        </a:moveTo>
                        <a:lnTo>
                          <a:pt x="0" y="913"/>
                        </a:lnTo>
                        <a:lnTo>
                          <a:pt x="948" y="913"/>
                        </a:lnTo>
                        <a:lnTo>
                          <a:pt x="948" y="0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51" name="Google Shape;551;p37"/>
                  <p:cNvSpPr/>
                  <p:nvPr/>
                </p:nvSpPr>
                <p:spPr>
                  <a:xfrm>
                    <a:off x="3801763" y="2125217"/>
                    <a:ext cx="58941" cy="3376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742" h="998" extrusionOk="0">
                        <a:moveTo>
                          <a:pt x="913" y="205"/>
                        </a:moveTo>
                        <a:lnTo>
                          <a:pt x="1444" y="885"/>
                        </a:lnTo>
                        <a:lnTo>
                          <a:pt x="326" y="885"/>
                        </a:lnTo>
                        <a:lnTo>
                          <a:pt x="913" y="205"/>
                        </a:lnTo>
                        <a:close/>
                        <a:moveTo>
                          <a:pt x="913" y="0"/>
                        </a:moveTo>
                        <a:lnTo>
                          <a:pt x="1" y="998"/>
                        </a:lnTo>
                        <a:lnTo>
                          <a:pt x="1741" y="998"/>
                        </a:lnTo>
                        <a:lnTo>
                          <a:pt x="913" y="0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52" name="Google Shape;552;p37"/>
                  <p:cNvSpPr/>
                  <p:nvPr/>
                </p:nvSpPr>
                <p:spPr>
                  <a:xfrm>
                    <a:off x="3871668" y="2125217"/>
                    <a:ext cx="34985" cy="3593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4" h="1062" extrusionOk="0">
                        <a:moveTo>
                          <a:pt x="941" y="0"/>
                        </a:moveTo>
                        <a:lnTo>
                          <a:pt x="0" y="969"/>
                        </a:lnTo>
                        <a:lnTo>
                          <a:pt x="85" y="1061"/>
                        </a:lnTo>
                        <a:lnTo>
                          <a:pt x="1033" y="85"/>
                        </a:lnTo>
                        <a:lnTo>
                          <a:pt x="941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53" name="Google Shape;553;p37"/>
                  <p:cNvSpPr/>
                  <p:nvPr/>
                </p:nvSpPr>
                <p:spPr>
                  <a:xfrm>
                    <a:off x="3889635" y="2125217"/>
                    <a:ext cx="35933" cy="3593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62" h="1062" extrusionOk="0">
                        <a:moveTo>
                          <a:pt x="941" y="0"/>
                        </a:moveTo>
                        <a:lnTo>
                          <a:pt x="0" y="969"/>
                        </a:lnTo>
                        <a:lnTo>
                          <a:pt x="120" y="1061"/>
                        </a:lnTo>
                        <a:lnTo>
                          <a:pt x="1061" y="85"/>
                        </a:lnTo>
                        <a:lnTo>
                          <a:pt x="941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54" name="Google Shape;554;p37"/>
                  <p:cNvSpPr/>
                  <p:nvPr/>
                </p:nvSpPr>
                <p:spPr>
                  <a:xfrm>
                    <a:off x="3937479" y="2123052"/>
                    <a:ext cx="10117" cy="3498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9" h="1034" extrusionOk="0">
                        <a:moveTo>
                          <a:pt x="1" y="1"/>
                        </a:moveTo>
                        <a:lnTo>
                          <a:pt x="1" y="93"/>
                        </a:lnTo>
                        <a:lnTo>
                          <a:pt x="29" y="93"/>
                        </a:lnTo>
                        <a:cubicBezTo>
                          <a:pt x="86" y="93"/>
                          <a:pt x="121" y="121"/>
                          <a:pt x="121" y="177"/>
                        </a:cubicBezTo>
                        <a:lnTo>
                          <a:pt x="121" y="418"/>
                        </a:lnTo>
                        <a:cubicBezTo>
                          <a:pt x="121" y="503"/>
                          <a:pt x="149" y="503"/>
                          <a:pt x="178" y="531"/>
                        </a:cubicBezTo>
                        <a:cubicBezTo>
                          <a:pt x="149" y="531"/>
                          <a:pt x="121" y="559"/>
                          <a:pt x="121" y="623"/>
                        </a:cubicBezTo>
                        <a:lnTo>
                          <a:pt x="121" y="857"/>
                        </a:lnTo>
                        <a:cubicBezTo>
                          <a:pt x="121" y="913"/>
                          <a:pt x="86" y="949"/>
                          <a:pt x="29" y="949"/>
                        </a:cubicBezTo>
                        <a:lnTo>
                          <a:pt x="1" y="949"/>
                        </a:lnTo>
                        <a:lnTo>
                          <a:pt x="1" y="1033"/>
                        </a:lnTo>
                        <a:lnTo>
                          <a:pt x="58" y="1033"/>
                        </a:lnTo>
                        <a:cubicBezTo>
                          <a:pt x="178" y="1033"/>
                          <a:pt x="234" y="977"/>
                          <a:pt x="234" y="885"/>
                        </a:cubicBezTo>
                        <a:lnTo>
                          <a:pt x="234" y="623"/>
                        </a:lnTo>
                        <a:cubicBezTo>
                          <a:pt x="234" y="595"/>
                          <a:pt x="234" y="559"/>
                          <a:pt x="263" y="559"/>
                        </a:cubicBezTo>
                        <a:lnTo>
                          <a:pt x="298" y="559"/>
                        </a:lnTo>
                        <a:lnTo>
                          <a:pt x="298" y="475"/>
                        </a:lnTo>
                        <a:lnTo>
                          <a:pt x="263" y="475"/>
                        </a:lnTo>
                        <a:cubicBezTo>
                          <a:pt x="234" y="475"/>
                          <a:pt x="234" y="475"/>
                          <a:pt x="234" y="418"/>
                        </a:cubicBezTo>
                        <a:lnTo>
                          <a:pt x="234" y="177"/>
                        </a:lnTo>
                        <a:cubicBezTo>
                          <a:pt x="234" y="64"/>
                          <a:pt x="178" y="1"/>
                          <a:pt x="58" y="1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55" name="Google Shape;555;p37"/>
                  <p:cNvSpPr/>
                  <p:nvPr/>
                </p:nvSpPr>
                <p:spPr>
                  <a:xfrm>
                    <a:off x="3959506" y="2123052"/>
                    <a:ext cx="24936" cy="390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37" h="1154" extrusionOk="0">
                        <a:moveTo>
                          <a:pt x="354" y="149"/>
                        </a:moveTo>
                        <a:cubicBezTo>
                          <a:pt x="468" y="149"/>
                          <a:pt x="588" y="326"/>
                          <a:pt x="588" y="559"/>
                        </a:cubicBezTo>
                        <a:cubicBezTo>
                          <a:pt x="588" y="828"/>
                          <a:pt x="468" y="1005"/>
                          <a:pt x="354" y="1005"/>
                        </a:cubicBezTo>
                        <a:cubicBezTo>
                          <a:pt x="263" y="1005"/>
                          <a:pt x="142" y="828"/>
                          <a:pt x="142" y="559"/>
                        </a:cubicBezTo>
                        <a:cubicBezTo>
                          <a:pt x="142" y="326"/>
                          <a:pt x="263" y="149"/>
                          <a:pt x="354" y="149"/>
                        </a:cubicBezTo>
                        <a:close/>
                        <a:moveTo>
                          <a:pt x="354" y="1"/>
                        </a:moveTo>
                        <a:cubicBezTo>
                          <a:pt x="142" y="1"/>
                          <a:pt x="1" y="269"/>
                          <a:pt x="1" y="559"/>
                        </a:cubicBezTo>
                        <a:cubicBezTo>
                          <a:pt x="1" y="885"/>
                          <a:pt x="142" y="1154"/>
                          <a:pt x="354" y="1154"/>
                        </a:cubicBezTo>
                        <a:cubicBezTo>
                          <a:pt x="560" y="1154"/>
                          <a:pt x="737" y="885"/>
                          <a:pt x="737" y="559"/>
                        </a:cubicBezTo>
                        <a:cubicBezTo>
                          <a:pt x="737" y="269"/>
                          <a:pt x="560" y="1"/>
                          <a:pt x="354" y="1"/>
                        </a:cubicBez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56" name="Google Shape;556;p37"/>
                  <p:cNvSpPr/>
                  <p:nvPr/>
                </p:nvSpPr>
                <p:spPr>
                  <a:xfrm>
                    <a:off x="3989451" y="2123052"/>
                    <a:ext cx="24903" cy="390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36" h="1154" extrusionOk="0">
                        <a:moveTo>
                          <a:pt x="354" y="149"/>
                        </a:moveTo>
                        <a:cubicBezTo>
                          <a:pt x="467" y="149"/>
                          <a:pt x="587" y="326"/>
                          <a:pt x="587" y="559"/>
                        </a:cubicBezTo>
                        <a:cubicBezTo>
                          <a:pt x="587" y="828"/>
                          <a:pt x="467" y="1005"/>
                          <a:pt x="354" y="1005"/>
                        </a:cubicBezTo>
                        <a:cubicBezTo>
                          <a:pt x="262" y="1005"/>
                          <a:pt x="142" y="828"/>
                          <a:pt x="142" y="559"/>
                        </a:cubicBezTo>
                        <a:cubicBezTo>
                          <a:pt x="142" y="326"/>
                          <a:pt x="262" y="149"/>
                          <a:pt x="354" y="149"/>
                        </a:cubicBezTo>
                        <a:close/>
                        <a:moveTo>
                          <a:pt x="354" y="1"/>
                        </a:moveTo>
                        <a:cubicBezTo>
                          <a:pt x="142" y="1"/>
                          <a:pt x="0" y="269"/>
                          <a:pt x="0" y="559"/>
                        </a:cubicBezTo>
                        <a:cubicBezTo>
                          <a:pt x="0" y="885"/>
                          <a:pt x="142" y="1154"/>
                          <a:pt x="354" y="1154"/>
                        </a:cubicBezTo>
                        <a:cubicBezTo>
                          <a:pt x="559" y="1154"/>
                          <a:pt x="736" y="885"/>
                          <a:pt x="736" y="559"/>
                        </a:cubicBezTo>
                        <a:cubicBezTo>
                          <a:pt x="736" y="269"/>
                          <a:pt x="559" y="1"/>
                          <a:pt x="354" y="1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57" name="Google Shape;557;p37"/>
                  <p:cNvSpPr/>
                  <p:nvPr/>
                </p:nvSpPr>
                <p:spPr>
                  <a:xfrm>
                    <a:off x="3656235" y="2034537"/>
                    <a:ext cx="24936" cy="4067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37" h="1202" extrusionOk="0">
                        <a:moveTo>
                          <a:pt x="72" y="1"/>
                        </a:moveTo>
                        <a:cubicBezTo>
                          <a:pt x="57" y="1"/>
                          <a:pt x="43" y="10"/>
                          <a:pt x="29" y="27"/>
                        </a:cubicBezTo>
                        <a:cubicBezTo>
                          <a:pt x="1" y="56"/>
                          <a:pt x="1" y="84"/>
                          <a:pt x="29" y="112"/>
                        </a:cubicBezTo>
                        <a:lnTo>
                          <a:pt x="588" y="699"/>
                        </a:lnTo>
                        <a:lnTo>
                          <a:pt x="29" y="1088"/>
                        </a:lnTo>
                        <a:cubicBezTo>
                          <a:pt x="1" y="1117"/>
                          <a:pt x="1" y="1145"/>
                          <a:pt x="29" y="1173"/>
                        </a:cubicBezTo>
                        <a:lnTo>
                          <a:pt x="57" y="1202"/>
                        </a:lnTo>
                        <a:cubicBezTo>
                          <a:pt x="85" y="1202"/>
                          <a:pt x="85" y="1202"/>
                          <a:pt x="85" y="1173"/>
                        </a:cubicBezTo>
                        <a:lnTo>
                          <a:pt x="708" y="763"/>
                        </a:lnTo>
                        <a:cubicBezTo>
                          <a:pt x="708" y="735"/>
                          <a:pt x="736" y="735"/>
                          <a:pt x="736" y="699"/>
                        </a:cubicBezTo>
                        <a:cubicBezTo>
                          <a:pt x="736" y="699"/>
                          <a:pt x="736" y="671"/>
                          <a:pt x="708" y="671"/>
                        </a:cubicBezTo>
                        <a:lnTo>
                          <a:pt x="121" y="27"/>
                        </a:lnTo>
                        <a:cubicBezTo>
                          <a:pt x="103" y="10"/>
                          <a:pt x="87" y="1"/>
                          <a:pt x="72" y="1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58" name="Google Shape;558;p37"/>
                  <p:cNvSpPr/>
                  <p:nvPr/>
                </p:nvSpPr>
                <p:spPr>
                  <a:xfrm>
                    <a:off x="3673221" y="2034537"/>
                    <a:ext cx="24936" cy="4067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37" h="1202" extrusionOk="0">
                        <a:moveTo>
                          <a:pt x="72" y="1"/>
                        </a:moveTo>
                        <a:cubicBezTo>
                          <a:pt x="57" y="1"/>
                          <a:pt x="43" y="10"/>
                          <a:pt x="29" y="27"/>
                        </a:cubicBezTo>
                        <a:cubicBezTo>
                          <a:pt x="1" y="56"/>
                          <a:pt x="1" y="84"/>
                          <a:pt x="29" y="112"/>
                        </a:cubicBezTo>
                        <a:lnTo>
                          <a:pt x="588" y="699"/>
                        </a:lnTo>
                        <a:lnTo>
                          <a:pt x="29" y="1088"/>
                        </a:lnTo>
                        <a:cubicBezTo>
                          <a:pt x="1" y="1117"/>
                          <a:pt x="1" y="1145"/>
                          <a:pt x="29" y="1173"/>
                        </a:cubicBezTo>
                        <a:lnTo>
                          <a:pt x="57" y="1202"/>
                        </a:lnTo>
                        <a:cubicBezTo>
                          <a:pt x="86" y="1202"/>
                          <a:pt x="86" y="1202"/>
                          <a:pt x="86" y="1173"/>
                        </a:cubicBezTo>
                        <a:lnTo>
                          <a:pt x="708" y="763"/>
                        </a:lnTo>
                        <a:cubicBezTo>
                          <a:pt x="708" y="735"/>
                          <a:pt x="737" y="735"/>
                          <a:pt x="737" y="699"/>
                        </a:cubicBezTo>
                        <a:cubicBezTo>
                          <a:pt x="737" y="699"/>
                          <a:pt x="737" y="671"/>
                          <a:pt x="708" y="671"/>
                        </a:cubicBezTo>
                        <a:lnTo>
                          <a:pt x="114" y="27"/>
                        </a:lnTo>
                        <a:cubicBezTo>
                          <a:pt x="100" y="10"/>
                          <a:pt x="86" y="1"/>
                          <a:pt x="72" y="1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59" name="Google Shape;559;p37"/>
                  <p:cNvSpPr/>
                  <p:nvPr/>
                </p:nvSpPr>
                <p:spPr>
                  <a:xfrm>
                    <a:off x="3706989" y="2034233"/>
                    <a:ext cx="26121" cy="3809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72" h="1126" extrusionOk="0">
                        <a:moveTo>
                          <a:pt x="389" y="121"/>
                        </a:moveTo>
                        <a:cubicBezTo>
                          <a:pt x="531" y="121"/>
                          <a:pt x="651" y="326"/>
                          <a:pt x="651" y="567"/>
                        </a:cubicBezTo>
                        <a:cubicBezTo>
                          <a:pt x="651" y="800"/>
                          <a:pt x="531" y="1006"/>
                          <a:pt x="389" y="1006"/>
                        </a:cubicBezTo>
                        <a:cubicBezTo>
                          <a:pt x="241" y="1006"/>
                          <a:pt x="121" y="800"/>
                          <a:pt x="121" y="567"/>
                        </a:cubicBezTo>
                        <a:cubicBezTo>
                          <a:pt x="121" y="326"/>
                          <a:pt x="241" y="121"/>
                          <a:pt x="389" y="121"/>
                        </a:cubicBezTo>
                        <a:close/>
                        <a:moveTo>
                          <a:pt x="389" y="1"/>
                        </a:moveTo>
                        <a:cubicBezTo>
                          <a:pt x="177" y="1"/>
                          <a:pt x="0" y="270"/>
                          <a:pt x="0" y="567"/>
                        </a:cubicBezTo>
                        <a:cubicBezTo>
                          <a:pt x="0" y="885"/>
                          <a:pt x="177" y="1126"/>
                          <a:pt x="389" y="1126"/>
                        </a:cubicBezTo>
                        <a:cubicBezTo>
                          <a:pt x="595" y="1126"/>
                          <a:pt x="771" y="885"/>
                          <a:pt x="771" y="567"/>
                        </a:cubicBezTo>
                        <a:cubicBezTo>
                          <a:pt x="771" y="270"/>
                          <a:pt x="595" y="1"/>
                          <a:pt x="389" y="1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60" name="Google Shape;560;p37"/>
                  <p:cNvSpPr/>
                  <p:nvPr/>
                </p:nvSpPr>
                <p:spPr>
                  <a:xfrm>
                    <a:off x="3753885" y="2037346"/>
                    <a:ext cx="4128" cy="3786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2" h="1119" extrusionOk="0">
                        <a:moveTo>
                          <a:pt x="65" y="1"/>
                        </a:moveTo>
                        <a:cubicBezTo>
                          <a:pt x="29" y="1"/>
                          <a:pt x="1" y="29"/>
                          <a:pt x="1" y="58"/>
                        </a:cubicBezTo>
                        <a:lnTo>
                          <a:pt x="1" y="1062"/>
                        </a:lnTo>
                        <a:cubicBezTo>
                          <a:pt x="1" y="1090"/>
                          <a:pt x="29" y="1119"/>
                          <a:pt x="65" y="1119"/>
                        </a:cubicBezTo>
                        <a:cubicBezTo>
                          <a:pt x="93" y="1119"/>
                          <a:pt x="121" y="1090"/>
                          <a:pt x="121" y="1062"/>
                        </a:cubicBezTo>
                        <a:lnTo>
                          <a:pt x="121" y="58"/>
                        </a:lnTo>
                        <a:cubicBezTo>
                          <a:pt x="121" y="29"/>
                          <a:pt x="93" y="1"/>
                          <a:pt x="65" y="1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61" name="Google Shape;561;p37"/>
                  <p:cNvSpPr/>
                  <p:nvPr/>
                </p:nvSpPr>
                <p:spPr>
                  <a:xfrm>
                    <a:off x="3771852" y="2041440"/>
                    <a:ext cx="20132" cy="3187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95" h="942" extrusionOk="0">
                        <a:moveTo>
                          <a:pt x="0" y="0"/>
                        </a:moveTo>
                        <a:lnTo>
                          <a:pt x="0" y="941"/>
                        </a:lnTo>
                        <a:lnTo>
                          <a:pt x="595" y="941"/>
                        </a:lnTo>
                        <a:lnTo>
                          <a:pt x="595" y="0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62" name="Google Shape;562;p37"/>
                  <p:cNvSpPr/>
                  <p:nvPr/>
                </p:nvSpPr>
                <p:spPr>
                  <a:xfrm>
                    <a:off x="3803929" y="2039274"/>
                    <a:ext cx="32820" cy="3593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970" h="1062" extrusionOk="0">
                        <a:moveTo>
                          <a:pt x="849" y="121"/>
                        </a:moveTo>
                        <a:lnTo>
                          <a:pt x="849" y="948"/>
                        </a:lnTo>
                        <a:lnTo>
                          <a:pt x="114" y="948"/>
                        </a:lnTo>
                        <a:lnTo>
                          <a:pt x="114" y="121"/>
                        </a:lnTo>
                        <a:close/>
                        <a:moveTo>
                          <a:pt x="57" y="1"/>
                        </a:moveTo>
                        <a:cubicBezTo>
                          <a:pt x="29" y="1"/>
                          <a:pt x="0" y="29"/>
                          <a:pt x="0" y="64"/>
                        </a:cubicBezTo>
                        <a:lnTo>
                          <a:pt x="0" y="1005"/>
                        </a:lnTo>
                        <a:cubicBezTo>
                          <a:pt x="0" y="1033"/>
                          <a:pt x="29" y="1062"/>
                          <a:pt x="57" y="1062"/>
                        </a:cubicBezTo>
                        <a:lnTo>
                          <a:pt x="913" y="1062"/>
                        </a:lnTo>
                        <a:cubicBezTo>
                          <a:pt x="941" y="1062"/>
                          <a:pt x="970" y="1033"/>
                          <a:pt x="970" y="1005"/>
                        </a:cubicBezTo>
                        <a:lnTo>
                          <a:pt x="970" y="64"/>
                        </a:lnTo>
                        <a:cubicBezTo>
                          <a:pt x="970" y="29"/>
                          <a:pt x="941" y="1"/>
                          <a:pt x="913" y="1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63" name="Google Shape;563;p37"/>
                  <p:cNvSpPr/>
                  <p:nvPr/>
                </p:nvSpPr>
                <p:spPr>
                  <a:xfrm>
                    <a:off x="3847746" y="2041440"/>
                    <a:ext cx="32820" cy="3187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970" h="942" extrusionOk="0">
                        <a:moveTo>
                          <a:pt x="0" y="0"/>
                        </a:moveTo>
                        <a:lnTo>
                          <a:pt x="0" y="941"/>
                        </a:lnTo>
                        <a:lnTo>
                          <a:pt x="969" y="941"/>
                        </a:lnTo>
                        <a:lnTo>
                          <a:pt x="969" y="0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64" name="Google Shape;564;p37"/>
                  <p:cNvSpPr/>
                  <p:nvPr/>
                </p:nvSpPr>
                <p:spPr>
                  <a:xfrm>
                    <a:off x="3892477" y="2026924"/>
                    <a:ext cx="25173" cy="6432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44" h="1901" extrusionOk="0">
                        <a:moveTo>
                          <a:pt x="349" y="0"/>
                        </a:moveTo>
                        <a:cubicBezTo>
                          <a:pt x="332" y="0"/>
                          <a:pt x="315" y="4"/>
                          <a:pt x="298" y="12"/>
                        </a:cubicBezTo>
                        <a:cubicBezTo>
                          <a:pt x="270" y="12"/>
                          <a:pt x="241" y="40"/>
                          <a:pt x="241" y="75"/>
                        </a:cubicBezTo>
                        <a:cubicBezTo>
                          <a:pt x="270" y="104"/>
                          <a:pt x="298" y="132"/>
                          <a:pt x="326" y="132"/>
                        </a:cubicBezTo>
                        <a:cubicBezTo>
                          <a:pt x="336" y="123"/>
                          <a:pt x="346" y="120"/>
                          <a:pt x="357" y="120"/>
                        </a:cubicBezTo>
                        <a:cubicBezTo>
                          <a:pt x="377" y="120"/>
                          <a:pt x="399" y="132"/>
                          <a:pt x="418" y="132"/>
                        </a:cubicBezTo>
                        <a:cubicBezTo>
                          <a:pt x="447" y="160"/>
                          <a:pt x="475" y="252"/>
                          <a:pt x="503" y="309"/>
                        </a:cubicBezTo>
                        <a:cubicBezTo>
                          <a:pt x="503" y="366"/>
                          <a:pt x="475" y="429"/>
                          <a:pt x="475" y="514"/>
                        </a:cubicBezTo>
                        <a:cubicBezTo>
                          <a:pt x="475" y="542"/>
                          <a:pt x="447" y="606"/>
                          <a:pt x="447" y="663"/>
                        </a:cubicBezTo>
                        <a:cubicBezTo>
                          <a:pt x="447" y="783"/>
                          <a:pt x="475" y="868"/>
                          <a:pt x="532" y="960"/>
                        </a:cubicBezTo>
                        <a:cubicBezTo>
                          <a:pt x="503" y="988"/>
                          <a:pt x="475" y="1016"/>
                          <a:pt x="447" y="1045"/>
                        </a:cubicBezTo>
                        <a:lnTo>
                          <a:pt x="447" y="1278"/>
                        </a:lnTo>
                        <a:lnTo>
                          <a:pt x="447" y="1313"/>
                        </a:lnTo>
                        <a:cubicBezTo>
                          <a:pt x="475" y="1455"/>
                          <a:pt x="447" y="1575"/>
                          <a:pt x="390" y="1667"/>
                        </a:cubicBezTo>
                        <a:cubicBezTo>
                          <a:pt x="344" y="1728"/>
                          <a:pt x="273" y="1775"/>
                          <a:pt x="202" y="1775"/>
                        </a:cubicBezTo>
                        <a:cubicBezTo>
                          <a:pt x="174" y="1775"/>
                          <a:pt x="147" y="1768"/>
                          <a:pt x="121" y="1752"/>
                        </a:cubicBezTo>
                        <a:cubicBezTo>
                          <a:pt x="107" y="1738"/>
                          <a:pt x="93" y="1731"/>
                          <a:pt x="79" y="1731"/>
                        </a:cubicBezTo>
                        <a:cubicBezTo>
                          <a:pt x="65" y="1731"/>
                          <a:pt x="50" y="1738"/>
                          <a:pt x="36" y="1752"/>
                        </a:cubicBezTo>
                        <a:cubicBezTo>
                          <a:pt x="1" y="1780"/>
                          <a:pt x="36" y="1809"/>
                          <a:pt x="65" y="1844"/>
                        </a:cubicBezTo>
                        <a:cubicBezTo>
                          <a:pt x="93" y="1872"/>
                          <a:pt x="150" y="1901"/>
                          <a:pt x="213" y="1901"/>
                        </a:cubicBezTo>
                        <a:cubicBezTo>
                          <a:pt x="326" y="1901"/>
                          <a:pt x="447" y="1809"/>
                          <a:pt x="503" y="1724"/>
                        </a:cubicBezTo>
                        <a:cubicBezTo>
                          <a:pt x="567" y="1604"/>
                          <a:pt x="595" y="1455"/>
                          <a:pt x="567" y="1278"/>
                        </a:cubicBezTo>
                        <a:lnTo>
                          <a:pt x="567" y="1250"/>
                        </a:lnTo>
                        <a:lnTo>
                          <a:pt x="567" y="1101"/>
                        </a:lnTo>
                        <a:cubicBezTo>
                          <a:pt x="567" y="1073"/>
                          <a:pt x="595" y="1045"/>
                          <a:pt x="623" y="1045"/>
                        </a:cubicBezTo>
                        <a:cubicBezTo>
                          <a:pt x="623" y="1016"/>
                          <a:pt x="652" y="1016"/>
                          <a:pt x="652" y="1016"/>
                        </a:cubicBezTo>
                        <a:cubicBezTo>
                          <a:pt x="660" y="1025"/>
                          <a:pt x="668" y="1028"/>
                          <a:pt x="677" y="1028"/>
                        </a:cubicBezTo>
                        <a:cubicBezTo>
                          <a:pt x="697" y="1028"/>
                          <a:pt x="719" y="1008"/>
                          <a:pt x="744" y="988"/>
                        </a:cubicBezTo>
                        <a:cubicBezTo>
                          <a:pt x="744" y="960"/>
                          <a:pt x="744" y="924"/>
                          <a:pt x="708" y="924"/>
                        </a:cubicBezTo>
                        <a:cubicBezTo>
                          <a:pt x="680" y="924"/>
                          <a:pt x="680" y="896"/>
                          <a:pt x="680" y="896"/>
                        </a:cubicBezTo>
                        <a:cubicBezTo>
                          <a:pt x="595" y="896"/>
                          <a:pt x="567" y="783"/>
                          <a:pt x="567" y="663"/>
                        </a:cubicBezTo>
                        <a:cubicBezTo>
                          <a:pt x="567" y="634"/>
                          <a:pt x="567" y="571"/>
                          <a:pt x="595" y="514"/>
                        </a:cubicBezTo>
                        <a:cubicBezTo>
                          <a:pt x="595" y="458"/>
                          <a:pt x="623" y="366"/>
                          <a:pt x="623" y="281"/>
                        </a:cubicBezTo>
                        <a:cubicBezTo>
                          <a:pt x="595" y="189"/>
                          <a:pt x="532" y="104"/>
                          <a:pt x="475" y="40"/>
                        </a:cubicBezTo>
                        <a:cubicBezTo>
                          <a:pt x="435" y="20"/>
                          <a:pt x="391" y="0"/>
                          <a:pt x="349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65" name="Google Shape;565;p37"/>
                  <p:cNvSpPr/>
                  <p:nvPr/>
                </p:nvSpPr>
                <p:spPr>
                  <a:xfrm>
                    <a:off x="3928411" y="2028278"/>
                    <a:ext cx="11030" cy="5985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26" h="1769" extrusionOk="0">
                        <a:moveTo>
                          <a:pt x="35" y="0"/>
                        </a:moveTo>
                        <a:cubicBezTo>
                          <a:pt x="0" y="35"/>
                          <a:pt x="0" y="64"/>
                          <a:pt x="0" y="92"/>
                        </a:cubicBezTo>
                        <a:cubicBezTo>
                          <a:pt x="212" y="594"/>
                          <a:pt x="212" y="1182"/>
                          <a:pt x="0" y="1684"/>
                        </a:cubicBezTo>
                        <a:cubicBezTo>
                          <a:pt x="0" y="1712"/>
                          <a:pt x="0" y="1769"/>
                          <a:pt x="35" y="1769"/>
                        </a:cubicBezTo>
                        <a:lnTo>
                          <a:pt x="64" y="1769"/>
                        </a:lnTo>
                        <a:cubicBezTo>
                          <a:pt x="92" y="1769"/>
                          <a:pt x="120" y="1769"/>
                          <a:pt x="120" y="1740"/>
                        </a:cubicBezTo>
                        <a:cubicBezTo>
                          <a:pt x="326" y="1210"/>
                          <a:pt x="326" y="594"/>
                          <a:pt x="120" y="64"/>
                        </a:cubicBezTo>
                        <a:cubicBezTo>
                          <a:pt x="92" y="35"/>
                          <a:pt x="64" y="0"/>
                          <a:pt x="35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66" name="Google Shape;566;p37"/>
                  <p:cNvSpPr/>
                  <p:nvPr/>
                </p:nvSpPr>
                <p:spPr>
                  <a:xfrm>
                    <a:off x="3941573" y="2027296"/>
                    <a:ext cx="14854" cy="6899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39" h="2039" extrusionOk="0">
                        <a:moveTo>
                          <a:pt x="85" y="1"/>
                        </a:moveTo>
                        <a:cubicBezTo>
                          <a:pt x="57" y="29"/>
                          <a:pt x="28" y="64"/>
                          <a:pt x="57" y="93"/>
                        </a:cubicBezTo>
                        <a:cubicBezTo>
                          <a:pt x="319" y="680"/>
                          <a:pt x="290" y="1387"/>
                          <a:pt x="0" y="1946"/>
                        </a:cubicBezTo>
                        <a:cubicBezTo>
                          <a:pt x="0" y="1975"/>
                          <a:pt x="0" y="2038"/>
                          <a:pt x="28" y="2038"/>
                        </a:cubicBezTo>
                        <a:lnTo>
                          <a:pt x="57" y="2038"/>
                        </a:lnTo>
                        <a:cubicBezTo>
                          <a:pt x="85" y="2038"/>
                          <a:pt x="85" y="2038"/>
                          <a:pt x="113" y="2010"/>
                        </a:cubicBezTo>
                        <a:cubicBezTo>
                          <a:pt x="439" y="1416"/>
                          <a:pt x="439" y="652"/>
                          <a:pt x="142" y="29"/>
                        </a:cubicBezTo>
                        <a:cubicBezTo>
                          <a:pt x="142" y="1"/>
                          <a:pt x="113" y="1"/>
                          <a:pt x="85" y="1"/>
                        </a:cubicBez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67" name="Google Shape;567;p37"/>
                  <p:cNvSpPr/>
                  <p:nvPr/>
                </p:nvSpPr>
                <p:spPr>
                  <a:xfrm>
                    <a:off x="3622264" y="2026924"/>
                    <a:ext cx="24903" cy="6432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36" h="1901" extrusionOk="0">
                        <a:moveTo>
                          <a:pt x="417" y="0"/>
                        </a:moveTo>
                        <a:cubicBezTo>
                          <a:pt x="367" y="0"/>
                          <a:pt x="309" y="20"/>
                          <a:pt x="269" y="40"/>
                        </a:cubicBezTo>
                        <a:cubicBezTo>
                          <a:pt x="205" y="104"/>
                          <a:pt x="149" y="189"/>
                          <a:pt x="149" y="281"/>
                        </a:cubicBezTo>
                        <a:cubicBezTo>
                          <a:pt x="120" y="366"/>
                          <a:pt x="149" y="458"/>
                          <a:pt x="149" y="514"/>
                        </a:cubicBezTo>
                        <a:cubicBezTo>
                          <a:pt x="177" y="571"/>
                          <a:pt x="177" y="634"/>
                          <a:pt x="177" y="663"/>
                        </a:cubicBezTo>
                        <a:cubicBezTo>
                          <a:pt x="177" y="783"/>
                          <a:pt x="149" y="896"/>
                          <a:pt x="64" y="896"/>
                        </a:cubicBezTo>
                        <a:lnTo>
                          <a:pt x="64" y="924"/>
                        </a:lnTo>
                        <a:cubicBezTo>
                          <a:pt x="28" y="924"/>
                          <a:pt x="0" y="960"/>
                          <a:pt x="0" y="988"/>
                        </a:cubicBezTo>
                        <a:cubicBezTo>
                          <a:pt x="20" y="1008"/>
                          <a:pt x="44" y="1028"/>
                          <a:pt x="66" y="1028"/>
                        </a:cubicBezTo>
                        <a:cubicBezTo>
                          <a:pt x="75" y="1028"/>
                          <a:pt x="84" y="1025"/>
                          <a:pt x="92" y="1016"/>
                        </a:cubicBezTo>
                        <a:cubicBezTo>
                          <a:pt x="120" y="1016"/>
                          <a:pt x="120" y="1016"/>
                          <a:pt x="120" y="1045"/>
                        </a:cubicBezTo>
                        <a:cubicBezTo>
                          <a:pt x="149" y="1045"/>
                          <a:pt x="177" y="1073"/>
                          <a:pt x="177" y="1101"/>
                        </a:cubicBezTo>
                        <a:cubicBezTo>
                          <a:pt x="205" y="1137"/>
                          <a:pt x="177" y="1193"/>
                          <a:pt x="177" y="1250"/>
                        </a:cubicBezTo>
                        <a:lnTo>
                          <a:pt x="177" y="1278"/>
                        </a:lnTo>
                        <a:cubicBezTo>
                          <a:pt x="149" y="1455"/>
                          <a:pt x="177" y="1604"/>
                          <a:pt x="269" y="1724"/>
                        </a:cubicBezTo>
                        <a:cubicBezTo>
                          <a:pt x="325" y="1809"/>
                          <a:pt x="446" y="1901"/>
                          <a:pt x="559" y="1901"/>
                        </a:cubicBezTo>
                        <a:cubicBezTo>
                          <a:pt x="594" y="1901"/>
                          <a:pt x="651" y="1872"/>
                          <a:pt x="707" y="1844"/>
                        </a:cubicBezTo>
                        <a:cubicBezTo>
                          <a:pt x="736" y="1809"/>
                          <a:pt x="736" y="1780"/>
                          <a:pt x="707" y="1752"/>
                        </a:cubicBezTo>
                        <a:cubicBezTo>
                          <a:pt x="707" y="1738"/>
                          <a:pt x="693" y="1731"/>
                          <a:pt x="676" y="1731"/>
                        </a:cubicBezTo>
                        <a:cubicBezTo>
                          <a:pt x="658" y="1731"/>
                          <a:pt x="637" y="1738"/>
                          <a:pt x="623" y="1752"/>
                        </a:cubicBezTo>
                        <a:cubicBezTo>
                          <a:pt x="597" y="1768"/>
                          <a:pt x="570" y="1775"/>
                          <a:pt x="542" y="1775"/>
                        </a:cubicBezTo>
                        <a:cubicBezTo>
                          <a:pt x="471" y="1775"/>
                          <a:pt x="400" y="1728"/>
                          <a:pt x="354" y="1667"/>
                        </a:cubicBezTo>
                        <a:cubicBezTo>
                          <a:pt x="297" y="1575"/>
                          <a:pt x="269" y="1455"/>
                          <a:pt x="297" y="1313"/>
                        </a:cubicBezTo>
                        <a:lnTo>
                          <a:pt x="297" y="1278"/>
                        </a:lnTo>
                        <a:cubicBezTo>
                          <a:pt x="297" y="1193"/>
                          <a:pt x="325" y="1137"/>
                          <a:pt x="297" y="1045"/>
                        </a:cubicBezTo>
                        <a:cubicBezTo>
                          <a:pt x="269" y="1016"/>
                          <a:pt x="241" y="988"/>
                          <a:pt x="205" y="960"/>
                        </a:cubicBezTo>
                        <a:cubicBezTo>
                          <a:pt x="269" y="868"/>
                          <a:pt x="297" y="783"/>
                          <a:pt x="297" y="663"/>
                        </a:cubicBezTo>
                        <a:cubicBezTo>
                          <a:pt x="297" y="606"/>
                          <a:pt x="297" y="542"/>
                          <a:pt x="269" y="514"/>
                        </a:cubicBezTo>
                        <a:cubicBezTo>
                          <a:pt x="269" y="429"/>
                          <a:pt x="241" y="366"/>
                          <a:pt x="269" y="309"/>
                        </a:cubicBezTo>
                        <a:cubicBezTo>
                          <a:pt x="269" y="252"/>
                          <a:pt x="297" y="160"/>
                          <a:pt x="354" y="132"/>
                        </a:cubicBezTo>
                        <a:cubicBezTo>
                          <a:pt x="373" y="132"/>
                          <a:pt x="395" y="120"/>
                          <a:pt x="416" y="120"/>
                        </a:cubicBezTo>
                        <a:cubicBezTo>
                          <a:pt x="426" y="120"/>
                          <a:pt x="436" y="123"/>
                          <a:pt x="446" y="132"/>
                        </a:cubicBezTo>
                        <a:cubicBezTo>
                          <a:pt x="474" y="132"/>
                          <a:pt x="502" y="104"/>
                          <a:pt x="502" y="75"/>
                        </a:cubicBezTo>
                        <a:cubicBezTo>
                          <a:pt x="502" y="40"/>
                          <a:pt x="502" y="12"/>
                          <a:pt x="474" y="12"/>
                        </a:cubicBezTo>
                        <a:cubicBezTo>
                          <a:pt x="457" y="4"/>
                          <a:pt x="438" y="0"/>
                          <a:pt x="417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68" name="Google Shape;568;p37"/>
                  <p:cNvSpPr/>
                  <p:nvPr/>
                </p:nvSpPr>
                <p:spPr>
                  <a:xfrm>
                    <a:off x="3600474" y="2028278"/>
                    <a:ext cx="11978" cy="5985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54" h="1769" extrusionOk="0">
                        <a:moveTo>
                          <a:pt x="290" y="0"/>
                        </a:moveTo>
                        <a:cubicBezTo>
                          <a:pt x="262" y="0"/>
                          <a:pt x="234" y="35"/>
                          <a:pt x="234" y="64"/>
                        </a:cubicBezTo>
                        <a:cubicBezTo>
                          <a:pt x="0" y="594"/>
                          <a:pt x="0" y="1210"/>
                          <a:pt x="205" y="1740"/>
                        </a:cubicBezTo>
                        <a:cubicBezTo>
                          <a:pt x="234" y="1769"/>
                          <a:pt x="234" y="1769"/>
                          <a:pt x="262" y="1769"/>
                        </a:cubicBezTo>
                        <a:lnTo>
                          <a:pt x="290" y="1769"/>
                        </a:lnTo>
                        <a:cubicBezTo>
                          <a:pt x="319" y="1769"/>
                          <a:pt x="319" y="1712"/>
                          <a:pt x="319" y="1684"/>
                        </a:cubicBezTo>
                        <a:cubicBezTo>
                          <a:pt x="113" y="1182"/>
                          <a:pt x="113" y="594"/>
                          <a:pt x="319" y="92"/>
                        </a:cubicBezTo>
                        <a:cubicBezTo>
                          <a:pt x="354" y="64"/>
                          <a:pt x="319" y="35"/>
                          <a:pt x="290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69" name="Google Shape;569;p37"/>
                  <p:cNvSpPr/>
                  <p:nvPr/>
                </p:nvSpPr>
                <p:spPr>
                  <a:xfrm>
                    <a:off x="3583454" y="2027296"/>
                    <a:ext cx="14887" cy="6899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40" h="2039" extrusionOk="0">
                        <a:moveTo>
                          <a:pt x="355" y="1"/>
                        </a:moveTo>
                        <a:cubicBezTo>
                          <a:pt x="326" y="1"/>
                          <a:pt x="291" y="1"/>
                          <a:pt x="291" y="29"/>
                        </a:cubicBezTo>
                        <a:cubicBezTo>
                          <a:pt x="1" y="652"/>
                          <a:pt x="29" y="1416"/>
                          <a:pt x="326" y="2010"/>
                        </a:cubicBezTo>
                        <a:cubicBezTo>
                          <a:pt x="355" y="2038"/>
                          <a:pt x="355" y="2038"/>
                          <a:pt x="383" y="2038"/>
                        </a:cubicBezTo>
                        <a:lnTo>
                          <a:pt x="411" y="2038"/>
                        </a:lnTo>
                        <a:cubicBezTo>
                          <a:pt x="440" y="2038"/>
                          <a:pt x="440" y="1975"/>
                          <a:pt x="440" y="1946"/>
                        </a:cubicBezTo>
                        <a:cubicBezTo>
                          <a:pt x="150" y="1387"/>
                          <a:pt x="114" y="680"/>
                          <a:pt x="383" y="93"/>
                        </a:cubicBezTo>
                        <a:cubicBezTo>
                          <a:pt x="411" y="64"/>
                          <a:pt x="383" y="29"/>
                          <a:pt x="355" y="1"/>
                        </a:cubicBez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</p:grpSp>
            <p:grpSp>
              <p:nvGrpSpPr>
                <p:cNvPr id="570" name="Google Shape;570;p37"/>
                <p:cNvGrpSpPr/>
                <p:nvPr/>
              </p:nvGrpSpPr>
              <p:grpSpPr>
                <a:xfrm>
                  <a:off x="4013356" y="2847427"/>
                  <a:ext cx="312169" cy="63373"/>
                  <a:chOff x="4157006" y="2607377"/>
                  <a:chExt cx="312169" cy="63373"/>
                </a:xfrm>
              </p:grpSpPr>
              <p:sp>
                <p:nvSpPr>
                  <p:cNvPr id="571" name="Google Shape;571;p37"/>
                  <p:cNvSpPr/>
                  <p:nvPr/>
                </p:nvSpPr>
                <p:spPr>
                  <a:xfrm>
                    <a:off x="4411214" y="2619017"/>
                    <a:ext cx="24903" cy="3979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36" h="1176" extrusionOk="0">
                        <a:moveTo>
                          <a:pt x="665" y="1"/>
                        </a:moveTo>
                        <a:cubicBezTo>
                          <a:pt x="651" y="1"/>
                          <a:pt x="637" y="8"/>
                          <a:pt x="623" y="22"/>
                        </a:cubicBezTo>
                        <a:lnTo>
                          <a:pt x="28" y="673"/>
                        </a:lnTo>
                        <a:cubicBezTo>
                          <a:pt x="28" y="673"/>
                          <a:pt x="0" y="673"/>
                          <a:pt x="28" y="701"/>
                        </a:cubicBezTo>
                        <a:lnTo>
                          <a:pt x="28" y="758"/>
                        </a:lnTo>
                        <a:lnTo>
                          <a:pt x="651" y="1175"/>
                        </a:lnTo>
                        <a:lnTo>
                          <a:pt x="679" y="1175"/>
                        </a:lnTo>
                        <a:cubicBezTo>
                          <a:pt x="679" y="1175"/>
                          <a:pt x="708" y="1175"/>
                          <a:pt x="708" y="1147"/>
                        </a:cubicBezTo>
                        <a:cubicBezTo>
                          <a:pt x="736" y="1111"/>
                          <a:pt x="736" y="1083"/>
                          <a:pt x="708" y="1083"/>
                        </a:cubicBezTo>
                        <a:lnTo>
                          <a:pt x="177" y="701"/>
                        </a:lnTo>
                        <a:lnTo>
                          <a:pt x="708" y="114"/>
                        </a:lnTo>
                        <a:cubicBezTo>
                          <a:pt x="736" y="86"/>
                          <a:pt x="736" y="50"/>
                          <a:pt x="708" y="22"/>
                        </a:cubicBezTo>
                        <a:cubicBezTo>
                          <a:pt x="693" y="8"/>
                          <a:pt x="679" y="1"/>
                          <a:pt x="665" y="1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72" name="Google Shape;572;p37"/>
                  <p:cNvSpPr/>
                  <p:nvPr/>
                </p:nvSpPr>
                <p:spPr>
                  <a:xfrm>
                    <a:off x="4395176" y="2619017"/>
                    <a:ext cx="23955" cy="3979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08" h="1176" extrusionOk="0">
                        <a:moveTo>
                          <a:pt x="651" y="1"/>
                        </a:moveTo>
                        <a:cubicBezTo>
                          <a:pt x="637" y="1"/>
                          <a:pt x="623" y="8"/>
                          <a:pt x="623" y="22"/>
                        </a:cubicBezTo>
                        <a:lnTo>
                          <a:pt x="0" y="673"/>
                        </a:lnTo>
                        <a:lnTo>
                          <a:pt x="0" y="701"/>
                        </a:lnTo>
                        <a:cubicBezTo>
                          <a:pt x="0" y="729"/>
                          <a:pt x="0" y="729"/>
                          <a:pt x="35" y="758"/>
                        </a:cubicBezTo>
                        <a:lnTo>
                          <a:pt x="623" y="1175"/>
                        </a:lnTo>
                        <a:lnTo>
                          <a:pt x="651" y="1175"/>
                        </a:lnTo>
                        <a:cubicBezTo>
                          <a:pt x="679" y="1175"/>
                          <a:pt x="679" y="1175"/>
                          <a:pt x="708" y="1147"/>
                        </a:cubicBezTo>
                        <a:cubicBezTo>
                          <a:pt x="708" y="1111"/>
                          <a:pt x="708" y="1083"/>
                          <a:pt x="679" y="1083"/>
                        </a:cubicBezTo>
                        <a:lnTo>
                          <a:pt x="149" y="701"/>
                        </a:lnTo>
                        <a:lnTo>
                          <a:pt x="708" y="114"/>
                        </a:lnTo>
                        <a:cubicBezTo>
                          <a:pt x="708" y="86"/>
                          <a:pt x="708" y="50"/>
                          <a:pt x="679" y="22"/>
                        </a:cubicBezTo>
                        <a:cubicBezTo>
                          <a:pt x="679" y="8"/>
                          <a:pt x="665" y="1"/>
                          <a:pt x="651" y="1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73" name="Google Shape;573;p37"/>
                  <p:cNvSpPr/>
                  <p:nvPr/>
                </p:nvSpPr>
                <p:spPr>
                  <a:xfrm>
                    <a:off x="4360460" y="2620708"/>
                    <a:ext cx="25884" cy="3711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65" h="1097" extrusionOk="0">
                        <a:moveTo>
                          <a:pt x="382" y="120"/>
                        </a:moveTo>
                        <a:cubicBezTo>
                          <a:pt x="531" y="120"/>
                          <a:pt x="644" y="297"/>
                          <a:pt x="644" y="531"/>
                        </a:cubicBezTo>
                        <a:cubicBezTo>
                          <a:pt x="644" y="771"/>
                          <a:pt x="531" y="976"/>
                          <a:pt x="382" y="976"/>
                        </a:cubicBezTo>
                        <a:cubicBezTo>
                          <a:pt x="234" y="976"/>
                          <a:pt x="114" y="771"/>
                          <a:pt x="114" y="531"/>
                        </a:cubicBezTo>
                        <a:cubicBezTo>
                          <a:pt x="114" y="297"/>
                          <a:pt x="234" y="120"/>
                          <a:pt x="382" y="120"/>
                        </a:cubicBezTo>
                        <a:close/>
                        <a:moveTo>
                          <a:pt x="382" y="0"/>
                        </a:moveTo>
                        <a:cubicBezTo>
                          <a:pt x="177" y="0"/>
                          <a:pt x="0" y="241"/>
                          <a:pt x="0" y="531"/>
                        </a:cubicBezTo>
                        <a:cubicBezTo>
                          <a:pt x="0" y="856"/>
                          <a:pt x="177" y="1097"/>
                          <a:pt x="382" y="1097"/>
                        </a:cubicBezTo>
                        <a:cubicBezTo>
                          <a:pt x="587" y="1097"/>
                          <a:pt x="764" y="856"/>
                          <a:pt x="764" y="531"/>
                        </a:cubicBezTo>
                        <a:cubicBezTo>
                          <a:pt x="764" y="241"/>
                          <a:pt x="587" y="0"/>
                          <a:pt x="382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74" name="Google Shape;574;p37"/>
                  <p:cNvSpPr/>
                  <p:nvPr/>
                </p:nvSpPr>
                <p:spPr>
                  <a:xfrm>
                    <a:off x="4335320" y="2620708"/>
                    <a:ext cx="4094" cy="3711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1" h="1097" extrusionOk="0">
                        <a:moveTo>
                          <a:pt x="64" y="0"/>
                        </a:moveTo>
                        <a:cubicBezTo>
                          <a:pt x="36" y="0"/>
                          <a:pt x="1" y="0"/>
                          <a:pt x="1" y="64"/>
                        </a:cubicBezTo>
                        <a:lnTo>
                          <a:pt x="1" y="1033"/>
                        </a:lnTo>
                        <a:cubicBezTo>
                          <a:pt x="1" y="1061"/>
                          <a:pt x="36" y="1097"/>
                          <a:pt x="64" y="1097"/>
                        </a:cubicBezTo>
                        <a:cubicBezTo>
                          <a:pt x="92" y="1097"/>
                          <a:pt x="121" y="1061"/>
                          <a:pt x="121" y="1033"/>
                        </a:cubicBezTo>
                        <a:lnTo>
                          <a:pt x="121" y="64"/>
                        </a:lnTo>
                        <a:cubicBezTo>
                          <a:pt x="121" y="0"/>
                          <a:pt x="92" y="0"/>
                          <a:pt x="64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75" name="Google Shape;575;p37"/>
                  <p:cNvSpPr/>
                  <p:nvPr/>
                </p:nvSpPr>
                <p:spPr>
                  <a:xfrm>
                    <a:off x="4302534" y="2623821"/>
                    <a:ext cx="19895" cy="3089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88" h="913" extrusionOk="0">
                        <a:moveTo>
                          <a:pt x="0" y="0"/>
                        </a:moveTo>
                        <a:lnTo>
                          <a:pt x="0" y="913"/>
                        </a:lnTo>
                        <a:lnTo>
                          <a:pt x="587" y="913"/>
                        </a:lnTo>
                        <a:lnTo>
                          <a:pt x="587" y="0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76" name="Google Shape;576;p37"/>
                  <p:cNvSpPr/>
                  <p:nvPr/>
                </p:nvSpPr>
                <p:spPr>
                  <a:xfrm>
                    <a:off x="4257532" y="2621893"/>
                    <a:ext cx="33057" cy="3474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977" h="1027" extrusionOk="0">
                        <a:moveTo>
                          <a:pt x="856" y="114"/>
                        </a:moveTo>
                        <a:lnTo>
                          <a:pt x="856" y="913"/>
                        </a:lnTo>
                        <a:lnTo>
                          <a:pt x="121" y="913"/>
                        </a:lnTo>
                        <a:lnTo>
                          <a:pt x="121" y="114"/>
                        </a:lnTo>
                        <a:close/>
                        <a:moveTo>
                          <a:pt x="64" y="1"/>
                        </a:moveTo>
                        <a:cubicBezTo>
                          <a:pt x="36" y="1"/>
                          <a:pt x="0" y="29"/>
                          <a:pt x="0" y="57"/>
                        </a:cubicBezTo>
                        <a:lnTo>
                          <a:pt x="0" y="970"/>
                        </a:lnTo>
                        <a:cubicBezTo>
                          <a:pt x="0" y="998"/>
                          <a:pt x="36" y="1026"/>
                          <a:pt x="64" y="1026"/>
                        </a:cubicBezTo>
                        <a:lnTo>
                          <a:pt x="920" y="1026"/>
                        </a:lnTo>
                        <a:cubicBezTo>
                          <a:pt x="948" y="1026"/>
                          <a:pt x="977" y="998"/>
                          <a:pt x="977" y="970"/>
                        </a:cubicBezTo>
                        <a:lnTo>
                          <a:pt x="977" y="57"/>
                        </a:lnTo>
                        <a:cubicBezTo>
                          <a:pt x="977" y="29"/>
                          <a:pt x="948" y="1"/>
                          <a:pt x="920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77" name="Google Shape;577;p37"/>
                  <p:cNvSpPr/>
                  <p:nvPr/>
                </p:nvSpPr>
                <p:spPr>
                  <a:xfrm>
                    <a:off x="4214696" y="2623821"/>
                    <a:ext cx="32076" cy="3089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948" h="913" extrusionOk="0">
                        <a:moveTo>
                          <a:pt x="0" y="0"/>
                        </a:moveTo>
                        <a:lnTo>
                          <a:pt x="0" y="913"/>
                        </a:lnTo>
                        <a:lnTo>
                          <a:pt x="948" y="913"/>
                        </a:lnTo>
                        <a:lnTo>
                          <a:pt x="948" y="0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78" name="Google Shape;578;p37"/>
                  <p:cNvSpPr/>
                  <p:nvPr/>
                </p:nvSpPr>
                <p:spPr>
                  <a:xfrm>
                    <a:off x="4178762" y="2607377"/>
                    <a:ext cx="23989" cy="6337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09" h="1873" extrusionOk="0">
                        <a:moveTo>
                          <a:pt x="392" y="0"/>
                        </a:moveTo>
                        <a:cubicBezTo>
                          <a:pt x="350" y="0"/>
                          <a:pt x="310" y="20"/>
                          <a:pt x="270" y="40"/>
                        </a:cubicBezTo>
                        <a:cubicBezTo>
                          <a:pt x="178" y="104"/>
                          <a:pt x="149" y="189"/>
                          <a:pt x="121" y="281"/>
                        </a:cubicBezTo>
                        <a:cubicBezTo>
                          <a:pt x="121" y="366"/>
                          <a:pt x="121" y="458"/>
                          <a:pt x="149" y="514"/>
                        </a:cubicBezTo>
                        <a:cubicBezTo>
                          <a:pt x="149" y="571"/>
                          <a:pt x="178" y="635"/>
                          <a:pt x="178" y="663"/>
                        </a:cubicBezTo>
                        <a:cubicBezTo>
                          <a:pt x="178" y="748"/>
                          <a:pt x="149" y="868"/>
                          <a:pt x="65" y="896"/>
                        </a:cubicBezTo>
                        <a:lnTo>
                          <a:pt x="29" y="896"/>
                        </a:lnTo>
                        <a:cubicBezTo>
                          <a:pt x="1" y="925"/>
                          <a:pt x="1" y="960"/>
                          <a:pt x="1" y="988"/>
                        </a:cubicBezTo>
                        <a:cubicBezTo>
                          <a:pt x="1" y="1017"/>
                          <a:pt x="29" y="1017"/>
                          <a:pt x="65" y="1017"/>
                        </a:cubicBezTo>
                        <a:lnTo>
                          <a:pt x="121" y="1017"/>
                        </a:lnTo>
                        <a:lnTo>
                          <a:pt x="178" y="1073"/>
                        </a:lnTo>
                        <a:lnTo>
                          <a:pt x="178" y="1250"/>
                        </a:lnTo>
                        <a:lnTo>
                          <a:pt x="149" y="1278"/>
                        </a:lnTo>
                        <a:cubicBezTo>
                          <a:pt x="149" y="1455"/>
                          <a:pt x="178" y="1604"/>
                          <a:pt x="241" y="1696"/>
                        </a:cubicBezTo>
                        <a:cubicBezTo>
                          <a:pt x="298" y="1809"/>
                          <a:pt x="418" y="1873"/>
                          <a:pt x="531" y="1873"/>
                        </a:cubicBezTo>
                        <a:cubicBezTo>
                          <a:pt x="595" y="1873"/>
                          <a:pt x="623" y="1844"/>
                          <a:pt x="680" y="1809"/>
                        </a:cubicBezTo>
                        <a:cubicBezTo>
                          <a:pt x="708" y="1809"/>
                          <a:pt x="708" y="1752"/>
                          <a:pt x="708" y="1752"/>
                        </a:cubicBezTo>
                        <a:cubicBezTo>
                          <a:pt x="688" y="1732"/>
                          <a:pt x="668" y="1712"/>
                          <a:pt x="648" y="1712"/>
                        </a:cubicBezTo>
                        <a:cubicBezTo>
                          <a:pt x="640" y="1712"/>
                          <a:pt x="632" y="1716"/>
                          <a:pt x="623" y="1724"/>
                        </a:cubicBezTo>
                        <a:cubicBezTo>
                          <a:pt x="598" y="1740"/>
                          <a:pt x="568" y="1747"/>
                          <a:pt x="537" y="1747"/>
                        </a:cubicBezTo>
                        <a:cubicBezTo>
                          <a:pt x="456" y="1747"/>
                          <a:pt x="367" y="1699"/>
                          <a:pt x="326" y="1632"/>
                        </a:cubicBezTo>
                        <a:cubicBezTo>
                          <a:pt x="270" y="1547"/>
                          <a:pt x="270" y="1427"/>
                          <a:pt x="270" y="1278"/>
                        </a:cubicBezTo>
                        <a:lnTo>
                          <a:pt x="298" y="1250"/>
                        </a:lnTo>
                        <a:cubicBezTo>
                          <a:pt x="298" y="1194"/>
                          <a:pt x="298" y="1102"/>
                          <a:pt x="270" y="1045"/>
                        </a:cubicBezTo>
                        <a:cubicBezTo>
                          <a:pt x="270" y="1017"/>
                          <a:pt x="241" y="960"/>
                          <a:pt x="206" y="925"/>
                        </a:cubicBezTo>
                        <a:cubicBezTo>
                          <a:pt x="270" y="868"/>
                          <a:pt x="298" y="748"/>
                          <a:pt x="298" y="663"/>
                        </a:cubicBezTo>
                        <a:cubicBezTo>
                          <a:pt x="298" y="606"/>
                          <a:pt x="270" y="543"/>
                          <a:pt x="270" y="514"/>
                        </a:cubicBezTo>
                        <a:cubicBezTo>
                          <a:pt x="241" y="430"/>
                          <a:pt x="241" y="366"/>
                          <a:pt x="241" y="309"/>
                        </a:cubicBezTo>
                        <a:cubicBezTo>
                          <a:pt x="241" y="253"/>
                          <a:pt x="298" y="161"/>
                          <a:pt x="326" y="132"/>
                        </a:cubicBezTo>
                        <a:lnTo>
                          <a:pt x="418" y="132"/>
                        </a:lnTo>
                        <a:cubicBezTo>
                          <a:pt x="447" y="132"/>
                          <a:pt x="475" y="132"/>
                          <a:pt x="475" y="104"/>
                        </a:cubicBezTo>
                        <a:cubicBezTo>
                          <a:pt x="503" y="40"/>
                          <a:pt x="475" y="12"/>
                          <a:pt x="447" y="12"/>
                        </a:cubicBezTo>
                        <a:cubicBezTo>
                          <a:pt x="428" y="4"/>
                          <a:pt x="410" y="0"/>
                          <a:pt x="392" y="0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79" name="Google Shape;579;p37"/>
                  <p:cNvSpPr/>
                  <p:nvPr/>
                </p:nvSpPr>
                <p:spPr>
                  <a:xfrm>
                    <a:off x="4157006" y="2609915"/>
                    <a:ext cx="10793" cy="587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19" h="1735" extrusionOk="0">
                        <a:moveTo>
                          <a:pt x="290" y="1"/>
                        </a:moveTo>
                        <a:cubicBezTo>
                          <a:pt x="262" y="1"/>
                          <a:pt x="234" y="1"/>
                          <a:pt x="205" y="29"/>
                        </a:cubicBezTo>
                        <a:cubicBezTo>
                          <a:pt x="0" y="560"/>
                          <a:pt x="0" y="1175"/>
                          <a:pt x="205" y="1706"/>
                        </a:cubicBezTo>
                        <a:cubicBezTo>
                          <a:pt x="205" y="1706"/>
                          <a:pt x="234" y="1734"/>
                          <a:pt x="262" y="1734"/>
                        </a:cubicBezTo>
                        <a:lnTo>
                          <a:pt x="290" y="1734"/>
                        </a:lnTo>
                        <a:cubicBezTo>
                          <a:pt x="318" y="1706"/>
                          <a:pt x="318" y="1677"/>
                          <a:pt x="318" y="1649"/>
                        </a:cubicBezTo>
                        <a:cubicBezTo>
                          <a:pt x="113" y="1147"/>
                          <a:pt x="113" y="588"/>
                          <a:pt x="318" y="86"/>
                        </a:cubicBezTo>
                        <a:cubicBezTo>
                          <a:pt x="318" y="57"/>
                          <a:pt x="318" y="1"/>
                          <a:pt x="290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80" name="Google Shape;580;p37"/>
                  <p:cNvSpPr/>
                  <p:nvPr/>
                </p:nvSpPr>
                <p:spPr>
                  <a:xfrm>
                    <a:off x="4445185" y="2607377"/>
                    <a:ext cx="23989" cy="6337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09" h="1873" extrusionOk="0">
                        <a:moveTo>
                          <a:pt x="317" y="0"/>
                        </a:moveTo>
                        <a:cubicBezTo>
                          <a:pt x="299" y="0"/>
                          <a:pt x="281" y="4"/>
                          <a:pt x="262" y="12"/>
                        </a:cubicBezTo>
                        <a:cubicBezTo>
                          <a:pt x="234" y="12"/>
                          <a:pt x="206" y="40"/>
                          <a:pt x="234" y="104"/>
                        </a:cubicBezTo>
                        <a:cubicBezTo>
                          <a:pt x="234" y="132"/>
                          <a:pt x="262" y="132"/>
                          <a:pt x="291" y="132"/>
                        </a:cubicBezTo>
                        <a:lnTo>
                          <a:pt x="383" y="132"/>
                        </a:lnTo>
                        <a:cubicBezTo>
                          <a:pt x="411" y="161"/>
                          <a:pt x="468" y="253"/>
                          <a:pt x="468" y="309"/>
                        </a:cubicBezTo>
                        <a:cubicBezTo>
                          <a:pt x="468" y="366"/>
                          <a:pt x="468" y="430"/>
                          <a:pt x="439" y="514"/>
                        </a:cubicBezTo>
                        <a:cubicBezTo>
                          <a:pt x="439" y="543"/>
                          <a:pt x="439" y="606"/>
                          <a:pt x="411" y="663"/>
                        </a:cubicBezTo>
                        <a:cubicBezTo>
                          <a:pt x="411" y="748"/>
                          <a:pt x="439" y="868"/>
                          <a:pt x="503" y="925"/>
                        </a:cubicBezTo>
                        <a:cubicBezTo>
                          <a:pt x="468" y="960"/>
                          <a:pt x="439" y="1017"/>
                          <a:pt x="439" y="1045"/>
                        </a:cubicBezTo>
                        <a:cubicBezTo>
                          <a:pt x="411" y="1102"/>
                          <a:pt x="411" y="1194"/>
                          <a:pt x="439" y="1250"/>
                        </a:cubicBezTo>
                        <a:lnTo>
                          <a:pt x="439" y="1278"/>
                        </a:lnTo>
                        <a:cubicBezTo>
                          <a:pt x="439" y="1427"/>
                          <a:pt x="439" y="1547"/>
                          <a:pt x="383" y="1632"/>
                        </a:cubicBezTo>
                        <a:cubicBezTo>
                          <a:pt x="342" y="1699"/>
                          <a:pt x="253" y="1747"/>
                          <a:pt x="172" y="1747"/>
                        </a:cubicBezTo>
                        <a:cubicBezTo>
                          <a:pt x="141" y="1747"/>
                          <a:pt x="111" y="1740"/>
                          <a:pt x="86" y="1724"/>
                        </a:cubicBezTo>
                        <a:cubicBezTo>
                          <a:pt x="77" y="1716"/>
                          <a:pt x="69" y="1712"/>
                          <a:pt x="61" y="1712"/>
                        </a:cubicBezTo>
                        <a:cubicBezTo>
                          <a:pt x="43" y="1712"/>
                          <a:pt x="29" y="1732"/>
                          <a:pt x="29" y="1752"/>
                        </a:cubicBezTo>
                        <a:cubicBezTo>
                          <a:pt x="1" y="1752"/>
                          <a:pt x="1" y="1809"/>
                          <a:pt x="29" y="1809"/>
                        </a:cubicBezTo>
                        <a:cubicBezTo>
                          <a:pt x="86" y="1844"/>
                          <a:pt x="114" y="1873"/>
                          <a:pt x="178" y="1873"/>
                        </a:cubicBezTo>
                        <a:cubicBezTo>
                          <a:pt x="291" y="1873"/>
                          <a:pt x="411" y="1809"/>
                          <a:pt x="468" y="1696"/>
                        </a:cubicBezTo>
                        <a:cubicBezTo>
                          <a:pt x="560" y="1604"/>
                          <a:pt x="560" y="1455"/>
                          <a:pt x="560" y="1278"/>
                        </a:cubicBezTo>
                        <a:lnTo>
                          <a:pt x="560" y="1250"/>
                        </a:lnTo>
                        <a:cubicBezTo>
                          <a:pt x="531" y="1194"/>
                          <a:pt x="531" y="1137"/>
                          <a:pt x="560" y="1073"/>
                        </a:cubicBezTo>
                        <a:cubicBezTo>
                          <a:pt x="560" y="1045"/>
                          <a:pt x="588" y="1045"/>
                          <a:pt x="588" y="1017"/>
                        </a:cubicBezTo>
                        <a:lnTo>
                          <a:pt x="644" y="1017"/>
                        </a:lnTo>
                        <a:cubicBezTo>
                          <a:pt x="680" y="1017"/>
                          <a:pt x="708" y="1017"/>
                          <a:pt x="708" y="988"/>
                        </a:cubicBezTo>
                        <a:cubicBezTo>
                          <a:pt x="708" y="960"/>
                          <a:pt x="708" y="925"/>
                          <a:pt x="680" y="896"/>
                        </a:cubicBezTo>
                        <a:lnTo>
                          <a:pt x="644" y="896"/>
                        </a:lnTo>
                        <a:cubicBezTo>
                          <a:pt x="588" y="868"/>
                          <a:pt x="531" y="748"/>
                          <a:pt x="531" y="663"/>
                        </a:cubicBezTo>
                        <a:cubicBezTo>
                          <a:pt x="560" y="635"/>
                          <a:pt x="560" y="571"/>
                          <a:pt x="560" y="514"/>
                        </a:cubicBezTo>
                        <a:cubicBezTo>
                          <a:pt x="588" y="458"/>
                          <a:pt x="588" y="366"/>
                          <a:pt x="588" y="281"/>
                        </a:cubicBezTo>
                        <a:cubicBezTo>
                          <a:pt x="588" y="189"/>
                          <a:pt x="531" y="104"/>
                          <a:pt x="439" y="40"/>
                        </a:cubicBezTo>
                        <a:cubicBezTo>
                          <a:pt x="399" y="20"/>
                          <a:pt x="359" y="0"/>
                          <a:pt x="317" y="0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</p:grpSp>
            <p:grpSp>
              <p:nvGrpSpPr>
                <p:cNvPr id="581" name="Google Shape;581;p37"/>
                <p:cNvGrpSpPr/>
                <p:nvPr/>
              </p:nvGrpSpPr>
              <p:grpSpPr>
                <a:xfrm>
                  <a:off x="3007131" y="2353586"/>
                  <a:ext cx="269330" cy="224564"/>
                  <a:chOff x="2715768" y="1997386"/>
                  <a:chExt cx="269330" cy="224564"/>
                </a:xfrm>
              </p:grpSpPr>
              <p:sp>
                <p:nvSpPr>
                  <p:cNvPr id="582" name="Google Shape;582;p37"/>
                  <p:cNvSpPr/>
                  <p:nvPr/>
                </p:nvSpPr>
                <p:spPr>
                  <a:xfrm>
                    <a:off x="2868233" y="1997386"/>
                    <a:ext cx="116866" cy="11683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454" h="3453" extrusionOk="0">
                        <a:moveTo>
                          <a:pt x="1729" y="947"/>
                        </a:moveTo>
                        <a:cubicBezTo>
                          <a:pt x="1938" y="947"/>
                          <a:pt x="2145" y="1036"/>
                          <a:pt x="2300" y="1210"/>
                        </a:cubicBezTo>
                        <a:cubicBezTo>
                          <a:pt x="2597" y="1536"/>
                          <a:pt x="2597" y="2038"/>
                          <a:pt x="2272" y="2328"/>
                        </a:cubicBezTo>
                        <a:cubicBezTo>
                          <a:pt x="2120" y="2466"/>
                          <a:pt x="1930" y="2534"/>
                          <a:pt x="1741" y="2534"/>
                        </a:cubicBezTo>
                        <a:cubicBezTo>
                          <a:pt x="1524" y="2534"/>
                          <a:pt x="1309" y="2445"/>
                          <a:pt x="1154" y="2271"/>
                        </a:cubicBezTo>
                        <a:cubicBezTo>
                          <a:pt x="857" y="1946"/>
                          <a:pt x="885" y="1444"/>
                          <a:pt x="1211" y="1154"/>
                        </a:cubicBezTo>
                        <a:cubicBezTo>
                          <a:pt x="1362" y="1015"/>
                          <a:pt x="1546" y="947"/>
                          <a:pt x="1729" y="947"/>
                        </a:cubicBezTo>
                        <a:close/>
                        <a:moveTo>
                          <a:pt x="1621" y="1"/>
                        </a:moveTo>
                        <a:cubicBezTo>
                          <a:pt x="1656" y="1"/>
                          <a:pt x="1656" y="29"/>
                          <a:pt x="1656" y="29"/>
                        </a:cubicBezTo>
                        <a:cubicBezTo>
                          <a:pt x="1684" y="177"/>
                          <a:pt x="1593" y="354"/>
                          <a:pt x="1444" y="383"/>
                        </a:cubicBezTo>
                        <a:cubicBezTo>
                          <a:pt x="1423" y="387"/>
                          <a:pt x="1402" y="389"/>
                          <a:pt x="1382" y="389"/>
                        </a:cubicBezTo>
                        <a:cubicBezTo>
                          <a:pt x="1235" y="389"/>
                          <a:pt x="1121" y="280"/>
                          <a:pt x="1090" y="149"/>
                        </a:cubicBezTo>
                        <a:lnTo>
                          <a:pt x="1090" y="121"/>
                        </a:lnTo>
                        <a:cubicBezTo>
                          <a:pt x="977" y="149"/>
                          <a:pt x="885" y="206"/>
                          <a:pt x="800" y="269"/>
                        </a:cubicBezTo>
                        <a:cubicBezTo>
                          <a:pt x="800" y="269"/>
                          <a:pt x="800" y="298"/>
                          <a:pt x="828" y="298"/>
                        </a:cubicBezTo>
                        <a:cubicBezTo>
                          <a:pt x="913" y="418"/>
                          <a:pt x="913" y="595"/>
                          <a:pt x="800" y="708"/>
                        </a:cubicBezTo>
                        <a:cubicBezTo>
                          <a:pt x="744" y="751"/>
                          <a:pt x="676" y="774"/>
                          <a:pt x="610" y="774"/>
                        </a:cubicBezTo>
                        <a:cubicBezTo>
                          <a:pt x="535" y="774"/>
                          <a:pt x="463" y="744"/>
                          <a:pt x="418" y="680"/>
                        </a:cubicBezTo>
                        <a:cubicBezTo>
                          <a:pt x="383" y="680"/>
                          <a:pt x="383" y="651"/>
                          <a:pt x="383" y="651"/>
                        </a:cubicBezTo>
                        <a:cubicBezTo>
                          <a:pt x="326" y="736"/>
                          <a:pt x="270" y="828"/>
                          <a:pt x="206" y="913"/>
                        </a:cubicBezTo>
                        <a:cubicBezTo>
                          <a:pt x="206" y="913"/>
                          <a:pt x="241" y="913"/>
                          <a:pt x="241" y="948"/>
                        </a:cubicBezTo>
                        <a:cubicBezTo>
                          <a:pt x="383" y="977"/>
                          <a:pt x="475" y="1154"/>
                          <a:pt x="418" y="1302"/>
                        </a:cubicBezTo>
                        <a:cubicBezTo>
                          <a:pt x="390" y="1415"/>
                          <a:pt x="272" y="1496"/>
                          <a:pt x="154" y="1496"/>
                        </a:cubicBezTo>
                        <a:cubicBezTo>
                          <a:pt x="124" y="1496"/>
                          <a:pt x="93" y="1491"/>
                          <a:pt x="64" y="1479"/>
                        </a:cubicBezTo>
                        <a:lnTo>
                          <a:pt x="29" y="1479"/>
                        </a:lnTo>
                        <a:cubicBezTo>
                          <a:pt x="29" y="1564"/>
                          <a:pt x="1" y="1684"/>
                          <a:pt x="29" y="1797"/>
                        </a:cubicBezTo>
                        <a:lnTo>
                          <a:pt x="64" y="1797"/>
                        </a:lnTo>
                        <a:cubicBezTo>
                          <a:pt x="89" y="1788"/>
                          <a:pt x="113" y="1783"/>
                          <a:pt x="138" y="1783"/>
                        </a:cubicBezTo>
                        <a:cubicBezTo>
                          <a:pt x="254" y="1783"/>
                          <a:pt x="359" y="1887"/>
                          <a:pt x="383" y="2010"/>
                        </a:cubicBezTo>
                        <a:cubicBezTo>
                          <a:pt x="418" y="2151"/>
                          <a:pt x="326" y="2300"/>
                          <a:pt x="178" y="2328"/>
                        </a:cubicBezTo>
                        <a:lnTo>
                          <a:pt x="149" y="2363"/>
                        </a:lnTo>
                        <a:cubicBezTo>
                          <a:pt x="178" y="2448"/>
                          <a:pt x="241" y="2569"/>
                          <a:pt x="298" y="2653"/>
                        </a:cubicBezTo>
                        <a:cubicBezTo>
                          <a:pt x="298" y="2653"/>
                          <a:pt x="298" y="2625"/>
                          <a:pt x="326" y="2625"/>
                        </a:cubicBezTo>
                        <a:cubicBezTo>
                          <a:pt x="378" y="2573"/>
                          <a:pt x="441" y="2550"/>
                          <a:pt x="502" y="2550"/>
                        </a:cubicBezTo>
                        <a:cubicBezTo>
                          <a:pt x="582" y="2550"/>
                          <a:pt x="660" y="2589"/>
                          <a:pt x="708" y="2653"/>
                        </a:cubicBezTo>
                        <a:cubicBezTo>
                          <a:pt x="828" y="2774"/>
                          <a:pt x="828" y="2951"/>
                          <a:pt x="708" y="3035"/>
                        </a:cubicBezTo>
                        <a:lnTo>
                          <a:pt x="680" y="3071"/>
                        </a:lnTo>
                        <a:cubicBezTo>
                          <a:pt x="772" y="3156"/>
                          <a:pt x="857" y="3212"/>
                          <a:pt x="949" y="3276"/>
                        </a:cubicBezTo>
                        <a:cubicBezTo>
                          <a:pt x="949" y="3248"/>
                          <a:pt x="949" y="3248"/>
                          <a:pt x="977" y="3212"/>
                        </a:cubicBezTo>
                        <a:cubicBezTo>
                          <a:pt x="1000" y="3100"/>
                          <a:pt x="1116" y="3018"/>
                          <a:pt x="1238" y="3018"/>
                        </a:cubicBezTo>
                        <a:cubicBezTo>
                          <a:pt x="1269" y="3018"/>
                          <a:pt x="1300" y="3024"/>
                          <a:pt x="1331" y="3035"/>
                        </a:cubicBezTo>
                        <a:cubicBezTo>
                          <a:pt x="1479" y="3099"/>
                          <a:pt x="1536" y="3248"/>
                          <a:pt x="1508" y="3389"/>
                        </a:cubicBezTo>
                        <a:cubicBezTo>
                          <a:pt x="1508" y="3425"/>
                          <a:pt x="1508" y="3425"/>
                          <a:pt x="1479" y="3453"/>
                        </a:cubicBezTo>
                        <a:lnTo>
                          <a:pt x="1833" y="3453"/>
                        </a:lnTo>
                        <a:cubicBezTo>
                          <a:pt x="1833" y="3453"/>
                          <a:pt x="1833" y="3425"/>
                          <a:pt x="1798" y="3425"/>
                        </a:cubicBezTo>
                        <a:cubicBezTo>
                          <a:pt x="1769" y="3276"/>
                          <a:pt x="1890" y="3127"/>
                          <a:pt x="2038" y="3071"/>
                        </a:cubicBezTo>
                        <a:cubicBezTo>
                          <a:pt x="2056" y="3067"/>
                          <a:pt x="2074" y="3065"/>
                          <a:pt x="2091" y="3065"/>
                        </a:cubicBezTo>
                        <a:cubicBezTo>
                          <a:pt x="2219" y="3065"/>
                          <a:pt x="2332" y="3173"/>
                          <a:pt x="2364" y="3304"/>
                        </a:cubicBezTo>
                        <a:lnTo>
                          <a:pt x="2364" y="3333"/>
                        </a:lnTo>
                        <a:cubicBezTo>
                          <a:pt x="2477" y="3304"/>
                          <a:pt x="2569" y="3248"/>
                          <a:pt x="2682" y="3184"/>
                        </a:cubicBezTo>
                        <a:cubicBezTo>
                          <a:pt x="2654" y="3184"/>
                          <a:pt x="2654" y="3184"/>
                          <a:pt x="2654" y="3156"/>
                        </a:cubicBezTo>
                        <a:cubicBezTo>
                          <a:pt x="2540" y="3035"/>
                          <a:pt x="2540" y="2859"/>
                          <a:pt x="2654" y="2774"/>
                        </a:cubicBezTo>
                        <a:cubicBezTo>
                          <a:pt x="2714" y="2714"/>
                          <a:pt x="2788" y="2683"/>
                          <a:pt x="2862" y="2683"/>
                        </a:cubicBezTo>
                        <a:cubicBezTo>
                          <a:pt x="2937" y="2683"/>
                          <a:pt x="3011" y="2714"/>
                          <a:pt x="3071" y="2774"/>
                        </a:cubicBezTo>
                        <a:cubicBezTo>
                          <a:pt x="3071" y="2802"/>
                          <a:pt x="3071" y="2802"/>
                          <a:pt x="3099" y="2830"/>
                        </a:cubicBezTo>
                        <a:cubicBezTo>
                          <a:pt x="3156" y="2717"/>
                          <a:pt x="3213" y="2625"/>
                          <a:pt x="3276" y="2540"/>
                        </a:cubicBezTo>
                        <a:cubicBezTo>
                          <a:pt x="3248" y="2540"/>
                          <a:pt x="3248" y="2540"/>
                          <a:pt x="3213" y="2505"/>
                        </a:cubicBezTo>
                        <a:cubicBezTo>
                          <a:pt x="3071" y="2477"/>
                          <a:pt x="2979" y="2300"/>
                          <a:pt x="3036" y="2151"/>
                        </a:cubicBezTo>
                        <a:cubicBezTo>
                          <a:pt x="3086" y="2039"/>
                          <a:pt x="3191" y="1957"/>
                          <a:pt x="3303" y="1957"/>
                        </a:cubicBezTo>
                        <a:cubicBezTo>
                          <a:pt x="3331" y="1957"/>
                          <a:pt x="3360" y="1963"/>
                          <a:pt x="3389" y="1974"/>
                        </a:cubicBezTo>
                        <a:cubicBezTo>
                          <a:pt x="3425" y="1974"/>
                          <a:pt x="3425" y="1974"/>
                          <a:pt x="3453" y="2010"/>
                        </a:cubicBezTo>
                        <a:lnTo>
                          <a:pt x="3453" y="1656"/>
                        </a:lnTo>
                        <a:cubicBezTo>
                          <a:pt x="3453" y="1656"/>
                          <a:pt x="3425" y="1656"/>
                          <a:pt x="3425" y="1684"/>
                        </a:cubicBezTo>
                        <a:cubicBezTo>
                          <a:pt x="3407" y="1687"/>
                          <a:pt x="3390" y="1688"/>
                          <a:pt x="3373" y="1688"/>
                        </a:cubicBezTo>
                        <a:cubicBezTo>
                          <a:pt x="3220" y="1688"/>
                          <a:pt x="3097" y="1578"/>
                          <a:pt x="3071" y="1444"/>
                        </a:cubicBezTo>
                        <a:cubicBezTo>
                          <a:pt x="3036" y="1302"/>
                          <a:pt x="3128" y="1154"/>
                          <a:pt x="3276" y="1125"/>
                        </a:cubicBezTo>
                        <a:cubicBezTo>
                          <a:pt x="3305" y="1090"/>
                          <a:pt x="3305" y="1090"/>
                          <a:pt x="3333" y="1090"/>
                        </a:cubicBezTo>
                        <a:cubicBezTo>
                          <a:pt x="3276" y="1005"/>
                          <a:pt x="3248" y="885"/>
                          <a:pt x="3156" y="800"/>
                        </a:cubicBezTo>
                        <a:lnTo>
                          <a:pt x="3156" y="828"/>
                        </a:lnTo>
                        <a:cubicBezTo>
                          <a:pt x="3104" y="880"/>
                          <a:pt x="3041" y="903"/>
                          <a:pt x="2978" y="903"/>
                        </a:cubicBezTo>
                        <a:cubicBezTo>
                          <a:pt x="2894" y="903"/>
                          <a:pt x="2810" y="864"/>
                          <a:pt x="2746" y="800"/>
                        </a:cubicBezTo>
                        <a:cubicBezTo>
                          <a:pt x="2625" y="680"/>
                          <a:pt x="2654" y="503"/>
                          <a:pt x="2774" y="418"/>
                        </a:cubicBezTo>
                        <a:cubicBezTo>
                          <a:pt x="2774" y="383"/>
                          <a:pt x="2774" y="383"/>
                          <a:pt x="2802" y="383"/>
                        </a:cubicBezTo>
                        <a:cubicBezTo>
                          <a:pt x="2717" y="326"/>
                          <a:pt x="2597" y="241"/>
                          <a:pt x="2505" y="206"/>
                        </a:cubicBezTo>
                        <a:lnTo>
                          <a:pt x="2505" y="241"/>
                        </a:lnTo>
                        <a:cubicBezTo>
                          <a:pt x="2460" y="354"/>
                          <a:pt x="2357" y="435"/>
                          <a:pt x="2242" y="435"/>
                        </a:cubicBezTo>
                        <a:cubicBezTo>
                          <a:pt x="2212" y="435"/>
                          <a:pt x="2182" y="429"/>
                          <a:pt x="2151" y="418"/>
                        </a:cubicBezTo>
                        <a:cubicBezTo>
                          <a:pt x="2010" y="354"/>
                          <a:pt x="1918" y="206"/>
                          <a:pt x="1946" y="64"/>
                        </a:cubicBezTo>
                        <a:cubicBezTo>
                          <a:pt x="1946" y="29"/>
                          <a:pt x="1975" y="29"/>
                          <a:pt x="1975" y="29"/>
                        </a:cubicBezTo>
                        <a:cubicBezTo>
                          <a:pt x="1861" y="1"/>
                          <a:pt x="1741" y="1"/>
                          <a:pt x="1621" y="1"/>
                        </a:cubicBez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83" name="Google Shape;583;p37"/>
                  <p:cNvSpPr/>
                  <p:nvPr/>
                </p:nvSpPr>
                <p:spPr>
                  <a:xfrm>
                    <a:off x="2888365" y="2020360"/>
                    <a:ext cx="77821" cy="7088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300" h="2095" extrusionOk="0">
                        <a:moveTo>
                          <a:pt x="1118" y="57"/>
                        </a:moveTo>
                        <a:cubicBezTo>
                          <a:pt x="1415" y="57"/>
                          <a:pt x="1677" y="178"/>
                          <a:pt x="1854" y="383"/>
                        </a:cubicBezTo>
                        <a:cubicBezTo>
                          <a:pt x="2236" y="800"/>
                          <a:pt x="2207" y="1416"/>
                          <a:pt x="1797" y="1798"/>
                        </a:cubicBezTo>
                        <a:cubicBezTo>
                          <a:pt x="1620" y="1946"/>
                          <a:pt x="1380" y="2038"/>
                          <a:pt x="1146" y="2038"/>
                        </a:cubicBezTo>
                        <a:cubicBezTo>
                          <a:pt x="884" y="2038"/>
                          <a:pt x="616" y="1918"/>
                          <a:pt x="410" y="1713"/>
                        </a:cubicBezTo>
                        <a:cubicBezTo>
                          <a:pt x="57" y="1295"/>
                          <a:pt x="85" y="680"/>
                          <a:pt x="467" y="326"/>
                        </a:cubicBezTo>
                        <a:cubicBezTo>
                          <a:pt x="644" y="149"/>
                          <a:pt x="884" y="57"/>
                          <a:pt x="1118" y="57"/>
                        </a:cubicBezTo>
                        <a:close/>
                        <a:moveTo>
                          <a:pt x="1118" y="1"/>
                        </a:moveTo>
                        <a:cubicBezTo>
                          <a:pt x="884" y="1"/>
                          <a:pt x="616" y="93"/>
                          <a:pt x="439" y="269"/>
                        </a:cubicBezTo>
                        <a:cubicBezTo>
                          <a:pt x="0" y="652"/>
                          <a:pt x="0" y="1331"/>
                          <a:pt x="382" y="1741"/>
                        </a:cubicBezTo>
                        <a:cubicBezTo>
                          <a:pt x="587" y="1974"/>
                          <a:pt x="849" y="2095"/>
                          <a:pt x="1146" y="2095"/>
                        </a:cubicBezTo>
                        <a:cubicBezTo>
                          <a:pt x="1415" y="2095"/>
                          <a:pt x="1648" y="2003"/>
                          <a:pt x="1854" y="1826"/>
                        </a:cubicBezTo>
                        <a:cubicBezTo>
                          <a:pt x="2264" y="1444"/>
                          <a:pt x="2299" y="800"/>
                          <a:pt x="1910" y="354"/>
                        </a:cubicBezTo>
                        <a:cubicBezTo>
                          <a:pt x="1705" y="149"/>
                          <a:pt x="1415" y="1"/>
                          <a:pt x="1118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84" name="Google Shape;584;p37"/>
                  <p:cNvSpPr/>
                  <p:nvPr/>
                </p:nvSpPr>
                <p:spPr>
                  <a:xfrm>
                    <a:off x="2715768" y="2042387"/>
                    <a:ext cx="179562" cy="17956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307" h="5307" extrusionOk="0">
                        <a:moveTo>
                          <a:pt x="2625" y="861"/>
                        </a:moveTo>
                        <a:cubicBezTo>
                          <a:pt x="3132" y="861"/>
                          <a:pt x="3636" y="1078"/>
                          <a:pt x="3976" y="1500"/>
                        </a:cubicBezTo>
                        <a:cubicBezTo>
                          <a:pt x="4627" y="2271"/>
                          <a:pt x="4535" y="3389"/>
                          <a:pt x="3799" y="4040"/>
                        </a:cubicBezTo>
                        <a:cubicBezTo>
                          <a:pt x="3475" y="4312"/>
                          <a:pt x="3075" y="4447"/>
                          <a:pt x="2675" y="4447"/>
                        </a:cubicBezTo>
                        <a:cubicBezTo>
                          <a:pt x="2168" y="4447"/>
                          <a:pt x="1659" y="4230"/>
                          <a:pt x="1295" y="3799"/>
                        </a:cubicBezTo>
                        <a:cubicBezTo>
                          <a:pt x="644" y="3064"/>
                          <a:pt x="736" y="1918"/>
                          <a:pt x="1472" y="1295"/>
                        </a:cubicBezTo>
                        <a:cubicBezTo>
                          <a:pt x="1801" y="1004"/>
                          <a:pt x="2214" y="861"/>
                          <a:pt x="2625" y="861"/>
                        </a:cubicBezTo>
                        <a:close/>
                        <a:moveTo>
                          <a:pt x="2590" y="1"/>
                        </a:moveTo>
                        <a:lnTo>
                          <a:pt x="2590" y="29"/>
                        </a:lnTo>
                        <a:cubicBezTo>
                          <a:pt x="2653" y="262"/>
                          <a:pt x="2476" y="503"/>
                          <a:pt x="2236" y="559"/>
                        </a:cubicBezTo>
                        <a:cubicBezTo>
                          <a:pt x="2217" y="562"/>
                          <a:pt x="2198" y="563"/>
                          <a:pt x="2179" y="563"/>
                        </a:cubicBezTo>
                        <a:cubicBezTo>
                          <a:pt x="1966" y="563"/>
                          <a:pt x="1767" y="420"/>
                          <a:pt x="1741" y="206"/>
                        </a:cubicBezTo>
                        <a:lnTo>
                          <a:pt x="1741" y="149"/>
                        </a:lnTo>
                        <a:cubicBezTo>
                          <a:pt x="1564" y="206"/>
                          <a:pt x="1415" y="262"/>
                          <a:pt x="1267" y="354"/>
                        </a:cubicBezTo>
                        <a:cubicBezTo>
                          <a:pt x="1267" y="383"/>
                          <a:pt x="1295" y="383"/>
                          <a:pt x="1295" y="383"/>
                        </a:cubicBezTo>
                        <a:cubicBezTo>
                          <a:pt x="1472" y="588"/>
                          <a:pt x="1444" y="856"/>
                          <a:pt x="1267" y="998"/>
                        </a:cubicBezTo>
                        <a:cubicBezTo>
                          <a:pt x="1188" y="1077"/>
                          <a:pt x="1086" y="1115"/>
                          <a:pt x="983" y="1115"/>
                        </a:cubicBezTo>
                        <a:cubicBezTo>
                          <a:pt x="855" y="1115"/>
                          <a:pt x="727" y="1055"/>
                          <a:pt x="644" y="941"/>
                        </a:cubicBezTo>
                        <a:cubicBezTo>
                          <a:pt x="616" y="941"/>
                          <a:pt x="616" y="941"/>
                          <a:pt x="616" y="913"/>
                        </a:cubicBezTo>
                        <a:cubicBezTo>
                          <a:pt x="503" y="1062"/>
                          <a:pt x="411" y="1175"/>
                          <a:pt x="326" y="1323"/>
                        </a:cubicBezTo>
                        <a:cubicBezTo>
                          <a:pt x="354" y="1323"/>
                          <a:pt x="354" y="1352"/>
                          <a:pt x="382" y="1352"/>
                        </a:cubicBezTo>
                        <a:cubicBezTo>
                          <a:pt x="588" y="1444"/>
                          <a:pt x="708" y="1677"/>
                          <a:pt x="644" y="1918"/>
                        </a:cubicBezTo>
                        <a:cubicBezTo>
                          <a:pt x="579" y="2098"/>
                          <a:pt x="425" y="2210"/>
                          <a:pt x="248" y="2210"/>
                        </a:cubicBezTo>
                        <a:cubicBezTo>
                          <a:pt x="195" y="2210"/>
                          <a:pt x="140" y="2200"/>
                          <a:pt x="85" y="2179"/>
                        </a:cubicBezTo>
                        <a:cubicBezTo>
                          <a:pt x="57" y="2179"/>
                          <a:pt x="57" y="2151"/>
                          <a:pt x="29" y="2151"/>
                        </a:cubicBezTo>
                        <a:cubicBezTo>
                          <a:pt x="0" y="2328"/>
                          <a:pt x="0" y="2505"/>
                          <a:pt x="0" y="2653"/>
                        </a:cubicBezTo>
                        <a:lnTo>
                          <a:pt x="57" y="2653"/>
                        </a:lnTo>
                        <a:cubicBezTo>
                          <a:pt x="77" y="2651"/>
                          <a:pt x="96" y="2650"/>
                          <a:pt x="116" y="2650"/>
                        </a:cubicBezTo>
                        <a:cubicBezTo>
                          <a:pt x="325" y="2650"/>
                          <a:pt x="508" y="2787"/>
                          <a:pt x="559" y="3007"/>
                        </a:cubicBezTo>
                        <a:cubicBezTo>
                          <a:pt x="588" y="3241"/>
                          <a:pt x="439" y="3474"/>
                          <a:pt x="206" y="3509"/>
                        </a:cubicBezTo>
                        <a:lnTo>
                          <a:pt x="149" y="3509"/>
                        </a:lnTo>
                        <a:cubicBezTo>
                          <a:pt x="206" y="3686"/>
                          <a:pt x="290" y="3828"/>
                          <a:pt x="382" y="4005"/>
                        </a:cubicBezTo>
                        <a:cubicBezTo>
                          <a:pt x="382" y="3976"/>
                          <a:pt x="411" y="3976"/>
                          <a:pt x="411" y="3948"/>
                        </a:cubicBezTo>
                        <a:cubicBezTo>
                          <a:pt x="488" y="3883"/>
                          <a:pt x="587" y="3852"/>
                          <a:pt x="688" y="3852"/>
                        </a:cubicBezTo>
                        <a:cubicBezTo>
                          <a:pt x="818" y="3852"/>
                          <a:pt x="949" y="3905"/>
                          <a:pt x="1033" y="4005"/>
                        </a:cubicBezTo>
                        <a:cubicBezTo>
                          <a:pt x="1175" y="4181"/>
                          <a:pt x="1175" y="4479"/>
                          <a:pt x="970" y="4627"/>
                        </a:cubicBezTo>
                        <a:lnTo>
                          <a:pt x="941" y="4655"/>
                        </a:lnTo>
                        <a:cubicBezTo>
                          <a:pt x="1062" y="4776"/>
                          <a:pt x="1210" y="4889"/>
                          <a:pt x="1352" y="4981"/>
                        </a:cubicBezTo>
                        <a:cubicBezTo>
                          <a:pt x="1352" y="4953"/>
                          <a:pt x="1387" y="4924"/>
                          <a:pt x="1387" y="4889"/>
                        </a:cubicBezTo>
                        <a:cubicBezTo>
                          <a:pt x="1431" y="4731"/>
                          <a:pt x="1597" y="4627"/>
                          <a:pt x="1781" y="4627"/>
                        </a:cubicBezTo>
                        <a:cubicBezTo>
                          <a:pt x="1835" y="4627"/>
                          <a:pt x="1891" y="4636"/>
                          <a:pt x="1946" y="4655"/>
                        </a:cubicBezTo>
                        <a:cubicBezTo>
                          <a:pt x="2151" y="4712"/>
                          <a:pt x="2271" y="4981"/>
                          <a:pt x="2208" y="5214"/>
                        </a:cubicBezTo>
                        <a:cubicBezTo>
                          <a:pt x="2208" y="5214"/>
                          <a:pt x="2179" y="5243"/>
                          <a:pt x="2179" y="5278"/>
                        </a:cubicBezTo>
                        <a:cubicBezTo>
                          <a:pt x="2356" y="5306"/>
                          <a:pt x="2533" y="5306"/>
                          <a:pt x="2710" y="5306"/>
                        </a:cubicBezTo>
                        <a:cubicBezTo>
                          <a:pt x="2682" y="5306"/>
                          <a:pt x="2682" y="5278"/>
                          <a:pt x="2682" y="5243"/>
                        </a:cubicBezTo>
                        <a:cubicBezTo>
                          <a:pt x="2625" y="5009"/>
                          <a:pt x="2802" y="4776"/>
                          <a:pt x="3035" y="4747"/>
                        </a:cubicBezTo>
                        <a:cubicBezTo>
                          <a:pt x="3058" y="4744"/>
                          <a:pt x="3081" y="4742"/>
                          <a:pt x="3104" y="4742"/>
                        </a:cubicBezTo>
                        <a:cubicBezTo>
                          <a:pt x="3314" y="4742"/>
                          <a:pt x="3512" y="4884"/>
                          <a:pt x="3538" y="5101"/>
                        </a:cubicBezTo>
                        <a:lnTo>
                          <a:pt x="3538" y="5158"/>
                        </a:lnTo>
                        <a:cubicBezTo>
                          <a:pt x="3714" y="5129"/>
                          <a:pt x="3863" y="5037"/>
                          <a:pt x="4005" y="4953"/>
                        </a:cubicBezTo>
                        <a:cubicBezTo>
                          <a:pt x="4005" y="4924"/>
                          <a:pt x="3976" y="4924"/>
                          <a:pt x="3976" y="4889"/>
                        </a:cubicBezTo>
                        <a:cubicBezTo>
                          <a:pt x="3799" y="4712"/>
                          <a:pt x="3828" y="4450"/>
                          <a:pt x="4005" y="4273"/>
                        </a:cubicBezTo>
                        <a:cubicBezTo>
                          <a:pt x="4081" y="4209"/>
                          <a:pt x="4181" y="4178"/>
                          <a:pt x="4282" y="4178"/>
                        </a:cubicBezTo>
                        <a:cubicBezTo>
                          <a:pt x="4412" y="4178"/>
                          <a:pt x="4543" y="4230"/>
                          <a:pt x="4627" y="4330"/>
                        </a:cubicBezTo>
                        <a:cubicBezTo>
                          <a:pt x="4655" y="4358"/>
                          <a:pt x="4655" y="4358"/>
                          <a:pt x="4684" y="4394"/>
                        </a:cubicBezTo>
                        <a:cubicBezTo>
                          <a:pt x="4776" y="4273"/>
                          <a:pt x="4889" y="4125"/>
                          <a:pt x="4981" y="3948"/>
                        </a:cubicBezTo>
                        <a:lnTo>
                          <a:pt x="4889" y="3948"/>
                        </a:lnTo>
                        <a:cubicBezTo>
                          <a:pt x="4684" y="3863"/>
                          <a:pt x="4570" y="3594"/>
                          <a:pt x="4627" y="3389"/>
                        </a:cubicBezTo>
                        <a:cubicBezTo>
                          <a:pt x="4693" y="3206"/>
                          <a:pt x="4855" y="3093"/>
                          <a:pt x="5034" y="3093"/>
                        </a:cubicBezTo>
                        <a:cubicBezTo>
                          <a:pt x="5084" y="3093"/>
                          <a:pt x="5135" y="3102"/>
                          <a:pt x="5186" y="3120"/>
                        </a:cubicBezTo>
                        <a:cubicBezTo>
                          <a:pt x="5214" y="3120"/>
                          <a:pt x="5243" y="3120"/>
                          <a:pt x="5243" y="3156"/>
                        </a:cubicBezTo>
                        <a:cubicBezTo>
                          <a:pt x="5278" y="2979"/>
                          <a:pt x="5306" y="2802"/>
                          <a:pt x="5306" y="2625"/>
                        </a:cubicBezTo>
                        <a:cubicBezTo>
                          <a:pt x="5278" y="2625"/>
                          <a:pt x="5243" y="2625"/>
                          <a:pt x="5214" y="2653"/>
                        </a:cubicBezTo>
                        <a:cubicBezTo>
                          <a:pt x="5195" y="2656"/>
                          <a:pt x="5177" y="2657"/>
                          <a:pt x="5158" y="2657"/>
                        </a:cubicBezTo>
                        <a:cubicBezTo>
                          <a:pt x="4948" y="2657"/>
                          <a:pt x="4770" y="2512"/>
                          <a:pt x="4712" y="2271"/>
                        </a:cubicBezTo>
                        <a:cubicBezTo>
                          <a:pt x="4684" y="2031"/>
                          <a:pt x="4832" y="1826"/>
                          <a:pt x="5066" y="1769"/>
                        </a:cubicBezTo>
                        <a:lnTo>
                          <a:pt x="5129" y="1769"/>
                        </a:lnTo>
                        <a:cubicBezTo>
                          <a:pt x="5066" y="1592"/>
                          <a:pt x="4981" y="1444"/>
                          <a:pt x="4889" y="1295"/>
                        </a:cubicBezTo>
                        <a:lnTo>
                          <a:pt x="4861" y="1323"/>
                        </a:lnTo>
                        <a:cubicBezTo>
                          <a:pt x="4779" y="1405"/>
                          <a:pt x="4674" y="1443"/>
                          <a:pt x="4569" y="1443"/>
                        </a:cubicBezTo>
                        <a:cubicBezTo>
                          <a:pt x="4447" y="1443"/>
                          <a:pt x="4325" y="1391"/>
                          <a:pt x="4245" y="1295"/>
                        </a:cubicBezTo>
                        <a:cubicBezTo>
                          <a:pt x="4096" y="1090"/>
                          <a:pt x="4096" y="821"/>
                          <a:pt x="4302" y="680"/>
                        </a:cubicBezTo>
                        <a:cubicBezTo>
                          <a:pt x="4302" y="644"/>
                          <a:pt x="4330" y="644"/>
                          <a:pt x="4330" y="616"/>
                        </a:cubicBezTo>
                        <a:cubicBezTo>
                          <a:pt x="4217" y="531"/>
                          <a:pt x="4068" y="411"/>
                          <a:pt x="3920" y="326"/>
                        </a:cubicBezTo>
                        <a:cubicBezTo>
                          <a:pt x="3891" y="354"/>
                          <a:pt x="3891" y="354"/>
                          <a:pt x="3891" y="383"/>
                        </a:cubicBezTo>
                        <a:cubicBezTo>
                          <a:pt x="3842" y="563"/>
                          <a:pt x="3675" y="675"/>
                          <a:pt x="3494" y="675"/>
                        </a:cubicBezTo>
                        <a:cubicBezTo>
                          <a:pt x="3441" y="675"/>
                          <a:pt x="3386" y="665"/>
                          <a:pt x="3332" y="644"/>
                        </a:cubicBezTo>
                        <a:cubicBezTo>
                          <a:pt x="3120" y="559"/>
                          <a:pt x="2979" y="326"/>
                          <a:pt x="3064" y="85"/>
                        </a:cubicBezTo>
                        <a:cubicBezTo>
                          <a:pt x="3064" y="57"/>
                          <a:pt x="3092" y="57"/>
                          <a:pt x="3092" y="29"/>
                        </a:cubicBezTo>
                        <a:cubicBezTo>
                          <a:pt x="2915" y="1"/>
                          <a:pt x="2738" y="1"/>
                          <a:pt x="2590" y="1"/>
                        </a:cubicBez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85" name="Google Shape;585;p37"/>
                  <p:cNvSpPr/>
                  <p:nvPr/>
                </p:nvSpPr>
                <p:spPr>
                  <a:xfrm>
                    <a:off x="2726765" y="2063061"/>
                    <a:ext cx="156588" cy="13814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628" h="4083" extrusionOk="0">
                        <a:moveTo>
                          <a:pt x="2326" y="675"/>
                        </a:moveTo>
                        <a:cubicBezTo>
                          <a:pt x="2813" y="675"/>
                          <a:pt x="3291" y="946"/>
                          <a:pt x="3538" y="1420"/>
                        </a:cubicBezTo>
                        <a:cubicBezTo>
                          <a:pt x="3856" y="2099"/>
                          <a:pt x="3623" y="2927"/>
                          <a:pt x="2944" y="3280"/>
                        </a:cubicBezTo>
                        <a:cubicBezTo>
                          <a:pt x="2749" y="3374"/>
                          <a:pt x="2545" y="3418"/>
                          <a:pt x="2345" y="3418"/>
                        </a:cubicBezTo>
                        <a:cubicBezTo>
                          <a:pt x="1847" y="3418"/>
                          <a:pt x="1371" y="3142"/>
                          <a:pt x="1119" y="2658"/>
                        </a:cubicBezTo>
                        <a:cubicBezTo>
                          <a:pt x="765" y="1979"/>
                          <a:pt x="1027" y="1158"/>
                          <a:pt x="1706" y="833"/>
                        </a:cubicBezTo>
                        <a:cubicBezTo>
                          <a:pt x="1902" y="726"/>
                          <a:pt x="2115" y="675"/>
                          <a:pt x="2326" y="675"/>
                        </a:cubicBezTo>
                        <a:close/>
                        <a:moveTo>
                          <a:pt x="2277" y="0"/>
                        </a:moveTo>
                        <a:cubicBezTo>
                          <a:pt x="1975" y="0"/>
                          <a:pt x="1669" y="68"/>
                          <a:pt x="1380" y="210"/>
                        </a:cubicBezTo>
                        <a:cubicBezTo>
                          <a:pt x="411" y="712"/>
                          <a:pt x="1" y="1950"/>
                          <a:pt x="531" y="2955"/>
                        </a:cubicBezTo>
                        <a:cubicBezTo>
                          <a:pt x="883" y="3668"/>
                          <a:pt x="1609" y="4082"/>
                          <a:pt x="2350" y="4082"/>
                        </a:cubicBezTo>
                        <a:cubicBezTo>
                          <a:pt x="2653" y="4082"/>
                          <a:pt x="2958" y="4013"/>
                          <a:pt x="3241" y="3868"/>
                        </a:cubicBezTo>
                        <a:cubicBezTo>
                          <a:pt x="4245" y="3365"/>
                          <a:pt x="4627" y="2127"/>
                          <a:pt x="4125" y="1130"/>
                        </a:cubicBezTo>
                        <a:cubicBezTo>
                          <a:pt x="3747" y="414"/>
                          <a:pt x="3025" y="0"/>
                          <a:pt x="2277" y="0"/>
                        </a:cubicBez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86" name="Google Shape;586;p37"/>
                  <p:cNvSpPr/>
                  <p:nvPr/>
                </p:nvSpPr>
                <p:spPr>
                  <a:xfrm>
                    <a:off x="2748555" y="2076121"/>
                    <a:ext cx="113719" cy="1118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361" h="3305" extrusionOk="0">
                        <a:moveTo>
                          <a:pt x="1656" y="65"/>
                        </a:moveTo>
                        <a:cubicBezTo>
                          <a:pt x="2243" y="65"/>
                          <a:pt x="2802" y="418"/>
                          <a:pt x="3071" y="949"/>
                        </a:cubicBezTo>
                        <a:cubicBezTo>
                          <a:pt x="3276" y="1331"/>
                          <a:pt x="3304" y="1770"/>
                          <a:pt x="3156" y="2159"/>
                        </a:cubicBezTo>
                        <a:cubicBezTo>
                          <a:pt x="3036" y="2569"/>
                          <a:pt x="2774" y="2894"/>
                          <a:pt x="2392" y="3071"/>
                        </a:cubicBezTo>
                        <a:cubicBezTo>
                          <a:pt x="2187" y="3184"/>
                          <a:pt x="1946" y="3248"/>
                          <a:pt x="1713" y="3248"/>
                        </a:cubicBezTo>
                        <a:cubicBezTo>
                          <a:pt x="1090" y="3248"/>
                          <a:pt x="559" y="2894"/>
                          <a:pt x="269" y="2364"/>
                        </a:cubicBezTo>
                        <a:cubicBezTo>
                          <a:pt x="93" y="1982"/>
                          <a:pt x="64" y="1536"/>
                          <a:pt x="177" y="1154"/>
                        </a:cubicBezTo>
                        <a:cubicBezTo>
                          <a:pt x="298" y="744"/>
                          <a:pt x="595" y="418"/>
                          <a:pt x="949" y="242"/>
                        </a:cubicBezTo>
                        <a:cubicBezTo>
                          <a:pt x="1182" y="121"/>
                          <a:pt x="1415" y="65"/>
                          <a:pt x="1656" y="65"/>
                        </a:cubicBezTo>
                        <a:close/>
                        <a:moveTo>
                          <a:pt x="1656" y="1"/>
                        </a:moveTo>
                        <a:cubicBezTo>
                          <a:pt x="1387" y="1"/>
                          <a:pt x="1154" y="65"/>
                          <a:pt x="913" y="178"/>
                        </a:cubicBezTo>
                        <a:cubicBezTo>
                          <a:pt x="531" y="390"/>
                          <a:pt x="269" y="708"/>
                          <a:pt x="121" y="1126"/>
                        </a:cubicBezTo>
                        <a:cubicBezTo>
                          <a:pt x="1" y="1536"/>
                          <a:pt x="29" y="2010"/>
                          <a:pt x="241" y="2392"/>
                        </a:cubicBezTo>
                        <a:cubicBezTo>
                          <a:pt x="503" y="2951"/>
                          <a:pt x="1062" y="3305"/>
                          <a:pt x="1713" y="3305"/>
                        </a:cubicBezTo>
                        <a:cubicBezTo>
                          <a:pt x="1946" y="3305"/>
                          <a:pt x="2187" y="3248"/>
                          <a:pt x="2420" y="3128"/>
                        </a:cubicBezTo>
                        <a:cubicBezTo>
                          <a:pt x="2802" y="2923"/>
                          <a:pt x="3099" y="2597"/>
                          <a:pt x="3212" y="2187"/>
                        </a:cubicBezTo>
                        <a:cubicBezTo>
                          <a:pt x="3361" y="1770"/>
                          <a:pt x="3333" y="1331"/>
                          <a:pt x="3127" y="921"/>
                        </a:cubicBezTo>
                        <a:cubicBezTo>
                          <a:pt x="2830" y="355"/>
                          <a:pt x="2271" y="1"/>
                          <a:pt x="1656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587" name="Google Shape;587;p37"/>
                <p:cNvSpPr/>
                <p:nvPr/>
              </p:nvSpPr>
              <p:spPr>
                <a:xfrm>
                  <a:off x="4145832" y="2621269"/>
                  <a:ext cx="174792" cy="14992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66" h="4431" extrusionOk="0">
                      <a:moveTo>
                        <a:pt x="3247" y="0"/>
                      </a:moveTo>
                      <a:cubicBezTo>
                        <a:pt x="2927" y="0"/>
                        <a:pt x="2637" y="146"/>
                        <a:pt x="2449" y="393"/>
                      </a:cubicBezTo>
                      <a:cubicBezTo>
                        <a:pt x="2300" y="301"/>
                        <a:pt x="2123" y="244"/>
                        <a:pt x="1946" y="216"/>
                      </a:cubicBezTo>
                      <a:cubicBezTo>
                        <a:pt x="1926" y="215"/>
                        <a:pt x="1907" y="214"/>
                        <a:pt x="1887" y="214"/>
                      </a:cubicBezTo>
                      <a:cubicBezTo>
                        <a:pt x="1382" y="214"/>
                        <a:pt x="950" y="646"/>
                        <a:pt x="977" y="1157"/>
                      </a:cubicBezTo>
                      <a:cubicBezTo>
                        <a:pt x="447" y="1157"/>
                        <a:pt x="1" y="1688"/>
                        <a:pt x="241" y="2246"/>
                      </a:cubicBezTo>
                      <a:cubicBezTo>
                        <a:pt x="298" y="2423"/>
                        <a:pt x="418" y="2572"/>
                        <a:pt x="567" y="2628"/>
                      </a:cubicBezTo>
                      <a:cubicBezTo>
                        <a:pt x="704" y="2699"/>
                        <a:pt x="837" y="2729"/>
                        <a:pt x="963" y="2729"/>
                      </a:cubicBezTo>
                      <a:cubicBezTo>
                        <a:pt x="1104" y="2729"/>
                        <a:pt x="1236" y="2692"/>
                        <a:pt x="1359" y="2628"/>
                      </a:cubicBezTo>
                      <a:cubicBezTo>
                        <a:pt x="1387" y="3010"/>
                        <a:pt x="1685" y="3308"/>
                        <a:pt x="2095" y="3336"/>
                      </a:cubicBezTo>
                      <a:cubicBezTo>
                        <a:pt x="2243" y="3336"/>
                        <a:pt x="2364" y="3308"/>
                        <a:pt x="2477" y="3251"/>
                      </a:cubicBezTo>
                      <a:cubicBezTo>
                        <a:pt x="2505" y="3573"/>
                        <a:pt x="2747" y="3809"/>
                        <a:pt x="3062" y="3809"/>
                      </a:cubicBezTo>
                      <a:cubicBezTo>
                        <a:pt x="3148" y="3809"/>
                        <a:pt x="3239" y="3791"/>
                        <a:pt x="3333" y="3753"/>
                      </a:cubicBezTo>
                      <a:lnTo>
                        <a:pt x="3807" y="4397"/>
                      </a:lnTo>
                      <a:cubicBezTo>
                        <a:pt x="3818" y="4421"/>
                        <a:pt x="3832" y="4431"/>
                        <a:pt x="3846" y="4431"/>
                      </a:cubicBezTo>
                      <a:cubicBezTo>
                        <a:pt x="3870" y="4431"/>
                        <a:pt x="3892" y="4404"/>
                        <a:pt x="3892" y="4369"/>
                      </a:cubicBezTo>
                      <a:lnTo>
                        <a:pt x="3892" y="3484"/>
                      </a:lnTo>
                      <a:cubicBezTo>
                        <a:pt x="3971" y="3510"/>
                        <a:pt x="4051" y="3524"/>
                        <a:pt x="4130" y="3524"/>
                      </a:cubicBezTo>
                      <a:cubicBezTo>
                        <a:pt x="4228" y="3524"/>
                        <a:pt x="4325" y="3503"/>
                        <a:pt x="4422" y="3456"/>
                      </a:cubicBezTo>
                      <a:cubicBezTo>
                        <a:pt x="4543" y="3428"/>
                        <a:pt x="4635" y="3336"/>
                        <a:pt x="4691" y="3223"/>
                      </a:cubicBezTo>
                      <a:cubicBezTo>
                        <a:pt x="4776" y="3046"/>
                        <a:pt x="4811" y="2834"/>
                        <a:pt x="4748" y="2692"/>
                      </a:cubicBezTo>
                      <a:cubicBezTo>
                        <a:pt x="4953" y="2480"/>
                        <a:pt x="5101" y="2218"/>
                        <a:pt x="5130" y="1893"/>
                      </a:cubicBezTo>
                      <a:cubicBezTo>
                        <a:pt x="5165" y="1390"/>
                        <a:pt x="4811" y="952"/>
                        <a:pt x="4337" y="803"/>
                      </a:cubicBezTo>
                      <a:cubicBezTo>
                        <a:pt x="4281" y="358"/>
                        <a:pt x="3807" y="39"/>
                        <a:pt x="3333" y="4"/>
                      </a:cubicBezTo>
                      <a:cubicBezTo>
                        <a:pt x="3304" y="2"/>
                        <a:pt x="3276" y="0"/>
                        <a:pt x="3247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588" name="Google Shape;588;p37"/>
                <p:cNvSpPr/>
                <p:nvPr/>
              </p:nvSpPr>
              <p:spPr>
                <a:xfrm>
                  <a:off x="4285642" y="2696317"/>
                  <a:ext cx="20842" cy="1607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16" h="475" extrusionOk="0">
                      <a:moveTo>
                        <a:pt x="29" y="0"/>
                      </a:moveTo>
                      <a:lnTo>
                        <a:pt x="0" y="28"/>
                      </a:lnTo>
                      <a:cubicBezTo>
                        <a:pt x="0" y="57"/>
                        <a:pt x="29" y="57"/>
                        <a:pt x="29" y="57"/>
                      </a:cubicBezTo>
                      <a:cubicBezTo>
                        <a:pt x="262" y="85"/>
                        <a:pt x="467" y="234"/>
                        <a:pt x="559" y="439"/>
                      </a:cubicBezTo>
                      <a:lnTo>
                        <a:pt x="587" y="474"/>
                      </a:lnTo>
                      <a:lnTo>
                        <a:pt x="616" y="474"/>
                      </a:lnTo>
                      <a:lnTo>
                        <a:pt x="616" y="410"/>
                      </a:lnTo>
                      <a:cubicBezTo>
                        <a:pt x="531" y="177"/>
                        <a:pt x="290" y="28"/>
                        <a:pt x="29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589" name="Google Shape;589;p37"/>
                <p:cNvSpPr/>
                <p:nvPr/>
              </p:nvSpPr>
              <p:spPr>
                <a:xfrm>
                  <a:off x="4190834" y="2681226"/>
                  <a:ext cx="29978" cy="2706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86" h="800" extrusionOk="0">
                      <a:moveTo>
                        <a:pt x="857" y="0"/>
                      </a:moveTo>
                      <a:cubicBezTo>
                        <a:pt x="411" y="0"/>
                        <a:pt x="29" y="326"/>
                        <a:pt x="1" y="772"/>
                      </a:cubicBezTo>
                      <a:cubicBezTo>
                        <a:pt x="1" y="800"/>
                        <a:pt x="1" y="800"/>
                        <a:pt x="29" y="800"/>
                      </a:cubicBezTo>
                      <a:lnTo>
                        <a:pt x="57" y="800"/>
                      </a:lnTo>
                      <a:cubicBezTo>
                        <a:pt x="86" y="354"/>
                        <a:pt x="439" y="64"/>
                        <a:pt x="857" y="64"/>
                      </a:cubicBezTo>
                      <a:cubicBezTo>
                        <a:pt x="857" y="64"/>
                        <a:pt x="885" y="64"/>
                        <a:pt x="885" y="36"/>
                      </a:cubicBezTo>
                      <a:lnTo>
                        <a:pt x="857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590" name="Google Shape;590;p37"/>
                <p:cNvSpPr/>
                <p:nvPr/>
              </p:nvSpPr>
              <p:spPr>
                <a:xfrm>
                  <a:off x="4174796" y="2659436"/>
                  <a:ext cx="18000" cy="602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32" h="178" extrusionOk="0">
                      <a:moveTo>
                        <a:pt x="29" y="1"/>
                      </a:moveTo>
                      <a:cubicBezTo>
                        <a:pt x="29" y="29"/>
                        <a:pt x="1" y="29"/>
                        <a:pt x="1" y="57"/>
                      </a:cubicBezTo>
                      <a:lnTo>
                        <a:pt x="65" y="57"/>
                      </a:lnTo>
                      <a:cubicBezTo>
                        <a:pt x="206" y="57"/>
                        <a:pt x="355" y="86"/>
                        <a:pt x="475" y="177"/>
                      </a:cubicBezTo>
                      <a:lnTo>
                        <a:pt x="503" y="177"/>
                      </a:lnTo>
                      <a:cubicBezTo>
                        <a:pt x="531" y="149"/>
                        <a:pt x="531" y="114"/>
                        <a:pt x="503" y="114"/>
                      </a:cubicBezTo>
                      <a:cubicBezTo>
                        <a:pt x="355" y="29"/>
                        <a:pt x="206" y="1"/>
                        <a:pt x="29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591" name="Google Shape;591;p37"/>
                <p:cNvSpPr/>
                <p:nvPr/>
              </p:nvSpPr>
              <p:spPr>
                <a:xfrm>
                  <a:off x="4205688" y="2639337"/>
                  <a:ext cx="22060" cy="239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52" h="708" extrusionOk="0">
                      <a:moveTo>
                        <a:pt x="36" y="0"/>
                      </a:moveTo>
                      <a:cubicBezTo>
                        <a:pt x="0" y="0"/>
                        <a:pt x="0" y="36"/>
                        <a:pt x="0" y="36"/>
                      </a:cubicBezTo>
                      <a:lnTo>
                        <a:pt x="0" y="64"/>
                      </a:lnTo>
                      <a:cubicBezTo>
                        <a:pt x="354" y="92"/>
                        <a:pt x="595" y="354"/>
                        <a:pt x="595" y="680"/>
                      </a:cubicBezTo>
                      <a:cubicBezTo>
                        <a:pt x="595" y="708"/>
                        <a:pt x="595" y="708"/>
                        <a:pt x="623" y="708"/>
                      </a:cubicBezTo>
                      <a:cubicBezTo>
                        <a:pt x="623" y="708"/>
                        <a:pt x="651" y="708"/>
                        <a:pt x="651" y="680"/>
                      </a:cubicBezTo>
                      <a:cubicBezTo>
                        <a:pt x="651" y="326"/>
                        <a:pt x="390" y="36"/>
                        <a:pt x="36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592" name="Google Shape;592;p37"/>
                <p:cNvSpPr/>
                <p:nvPr/>
              </p:nvSpPr>
              <p:spPr>
                <a:xfrm>
                  <a:off x="4203759" y="2703253"/>
                  <a:ext cx="22060" cy="1894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52" h="560" extrusionOk="0">
                      <a:moveTo>
                        <a:pt x="29" y="0"/>
                      </a:moveTo>
                      <a:cubicBezTo>
                        <a:pt x="1" y="0"/>
                        <a:pt x="1" y="29"/>
                        <a:pt x="1" y="29"/>
                      </a:cubicBezTo>
                      <a:cubicBezTo>
                        <a:pt x="1" y="177"/>
                        <a:pt x="93" y="326"/>
                        <a:pt x="206" y="446"/>
                      </a:cubicBezTo>
                      <a:cubicBezTo>
                        <a:pt x="298" y="531"/>
                        <a:pt x="447" y="559"/>
                        <a:pt x="560" y="559"/>
                      </a:cubicBezTo>
                      <a:lnTo>
                        <a:pt x="623" y="559"/>
                      </a:lnTo>
                      <a:cubicBezTo>
                        <a:pt x="652" y="559"/>
                        <a:pt x="652" y="559"/>
                        <a:pt x="652" y="531"/>
                      </a:cubicBezTo>
                      <a:cubicBezTo>
                        <a:pt x="652" y="503"/>
                        <a:pt x="652" y="503"/>
                        <a:pt x="623" y="503"/>
                      </a:cubicBezTo>
                      <a:cubicBezTo>
                        <a:pt x="597" y="508"/>
                        <a:pt x="572" y="510"/>
                        <a:pt x="548" y="510"/>
                      </a:cubicBezTo>
                      <a:cubicBezTo>
                        <a:pt x="433" y="510"/>
                        <a:pt x="333" y="458"/>
                        <a:pt x="234" y="382"/>
                      </a:cubicBezTo>
                      <a:cubicBezTo>
                        <a:pt x="121" y="297"/>
                        <a:pt x="57" y="177"/>
                        <a:pt x="57" y="29"/>
                      </a:cubicBezTo>
                      <a:cubicBezTo>
                        <a:pt x="57" y="0"/>
                        <a:pt x="29" y="0"/>
                        <a:pt x="29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593" name="Google Shape;593;p37"/>
                <p:cNvSpPr/>
                <p:nvPr/>
              </p:nvSpPr>
              <p:spPr>
                <a:xfrm>
                  <a:off x="4161870" y="2671413"/>
                  <a:ext cx="15124" cy="239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7" h="708" extrusionOk="0">
                      <a:moveTo>
                        <a:pt x="411" y="0"/>
                      </a:moveTo>
                      <a:cubicBezTo>
                        <a:pt x="149" y="85"/>
                        <a:pt x="1" y="382"/>
                        <a:pt x="93" y="679"/>
                      </a:cubicBezTo>
                      <a:cubicBezTo>
                        <a:pt x="93" y="679"/>
                        <a:pt x="93" y="708"/>
                        <a:pt x="121" y="708"/>
                      </a:cubicBezTo>
                      <a:lnTo>
                        <a:pt x="121" y="679"/>
                      </a:lnTo>
                      <a:cubicBezTo>
                        <a:pt x="149" y="679"/>
                        <a:pt x="149" y="679"/>
                        <a:pt x="149" y="644"/>
                      </a:cubicBezTo>
                      <a:cubicBezTo>
                        <a:pt x="57" y="411"/>
                        <a:pt x="178" y="149"/>
                        <a:pt x="447" y="57"/>
                      </a:cubicBezTo>
                      <a:lnTo>
                        <a:pt x="447" y="29"/>
                      </a:lnTo>
                      <a:cubicBezTo>
                        <a:pt x="447" y="0"/>
                        <a:pt x="447" y="0"/>
                        <a:pt x="411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594" name="Google Shape;594;p37"/>
                <p:cNvSpPr/>
                <p:nvPr/>
              </p:nvSpPr>
              <p:spPr>
                <a:xfrm>
                  <a:off x="4277488" y="2717126"/>
                  <a:ext cx="18000" cy="1103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32" h="326" extrusionOk="0">
                      <a:moveTo>
                        <a:pt x="531" y="1"/>
                      </a:moveTo>
                      <a:cubicBezTo>
                        <a:pt x="503" y="1"/>
                        <a:pt x="503" y="36"/>
                        <a:pt x="475" y="36"/>
                      </a:cubicBezTo>
                      <a:cubicBezTo>
                        <a:pt x="428" y="182"/>
                        <a:pt x="300" y="284"/>
                        <a:pt x="142" y="284"/>
                      </a:cubicBezTo>
                      <a:cubicBezTo>
                        <a:pt x="108" y="284"/>
                        <a:pt x="72" y="279"/>
                        <a:pt x="36" y="269"/>
                      </a:cubicBezTo>
                      <a:lnTo>
                        <a:pt x="1" y="269"/>
                      </a:lnTo>
                      <a:cubicBezTo>
                        <a:pt x="1" y="298"/>
                        <a:pt x="1" y="298"/>
                        <a:pt x="36" y="326"/>
                      </a:cubicBezTo>
                      <a:lnTo>
                        <a:pt x="149" y="326"/>
                      </a:lnTo>
                      <a:cubicBezTo>
                        <a:pt x="326" y="326"/>
                        <a:pt x="475" y="241"/>
                        <a:pt x="531" y="64"/>
                      </a:cubicBezTo>
                      <a:lnTo>
                        <a:pt x="531" y="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595" name="Google Shape;595;p37"/>
                <p:cNvSpPr/>
                <p:nvPr/>
              </p:nvSpPr>
              <p:spPr>
                <a:xfrm>
                  <a:off x="4262667" y="2646646"/>
                  <a:ext cx="29944" cy="78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85" h="231" extrusionOk="0">
                      <a:moveTo>
                        <a:pt x="631" y="1"/>
                      </a:moveTo>
                      <a:cubicBezTo>
                        <a:pt x="412" y="1"/>
                        <a:pt x="203" y="70"/>
                        <a:pt x="28" y="202"/>
                      </a:cubicBezTo>
                      <a:cubicBezTo>
                        <a:pt x="0" y="202"/>
                        <a:pt x="0" y="202"/>
                        <a:pt x="28" y="230"/>
                      </a:cubicBezTo>
                      <a:lnTo>
                        <a:pt x="57" y="230"/>
                      </a:lnTo>
                      <a:cubicBezTo>
                        <a:pt x="236" y="120"/>
                        <a:pt x="426" y="60"/>
                        <a:pt x="635" y="60"/>
                      </a:cubicBezTo>
                      <a:cubicBezTo>
                        <a:pt x="706" y="60"/>
                        <a:pt x="780" y="67"/>
                        <a:pt x="856" y="82"/>
                      </a:cubicBezTo>
                      <a:cubicBezTo>
                        <a:pt x="856" y="82"/>
                        <a:pt x="884" y="82"/>
                        <a:pt x="884" y="53"/>
                      </a:cubicBezTo>
                      <a:cubicBezTo>
                        <a:pt x="884" y="53"/>
                        <a:pt x="884" y="25"/>
                        <a:pt x="856" y="25"/>
                      </a:cubicBezTo>
                      <a:cubicBezTo>
                        <a:pt x="781" y="9"/>
                        <a:pt x="705" y="1"/>
                        <a:pt x="631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596" name="Google Shape;596;p37"/>
                <p:cNvSpPr/>
                <p:nvPr/>
              </p:nvSpPr>
              <p:spPr>
                <a:xfrm>
                  <a:off x="4296639" y="2663563"/>
                  <a:ext cx="10827" cy="1888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0" h="558" extrusionOk="0">
                      <a:moveTo>
                        <a:pt x="29" y="1"/>
                      </a:moveTo>
                      <a:cubicBezTo>
                        <a:pt x="22" y="1"/>
                        <a:pt x="15" y="10"/>
                        <a:pt x="1" y="27"/>
                      </a:cubicBezTo>
                      <a:cubicBezTo>
                        <a:pt x="1" y="27"/>
                        <a:pt x="1" y="55"/>
                        <a:pt x="29" y="55"/>
                      </a:cubicBezTo>
                      <a:cubicBezTo>
                        <a:pt x="178" y="169"/>
                        <a:pt x="262" y="346"/>
                        <a:pt x="262" y="558"/>
                      </a:cubicBezTo>
                      <a:lnTo>
                        <a:pt x="291" y="558"/>
                      </a:lnTo>
                      <a:cubicBezTo>
                        <a:pt x="291" y="558"/>
                        <a:pt x="319" y="558"/>
                        <a:pt x="319" y="522"/>
                      </a:cubicBezTo>
                      <a:cubicBezTo>
                        <a:pt x="319" y="317"/>
                        <a:pt x="206" y="140"/>
                        <a:pt x="57" y="27"/>
                      </a:cubicBezTo>
                      <a:cubicBezTo>
                        <a:pt x="43" y="10"/>
                        <a:pt x="36" y="1"/>
                        <a:pt x="29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597" name="Google Shape;597;p37"/>
                <p:cNvSpPr/>
                <p:nvPr/>
              </p:nvSpPr>
              <p:spPr>
                <a:xfrm>
                  <a:off x="4239659" y="2671853"/>
                  <a:ext cx="23042" cy="285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81" h="844" extrusionOk="0">
                      <a:moveTo>
                        <a:pt x="142" y="1"/>
                      </a:moveTo>
                      <a:cubicBezTo>
                        <a:pt x="104" y="1"/>
                        <a:pt x="66" y="6"/>
                        <a:pt x="29" y="16"/>
                      </a:cubicBezTo>
                      <a:cubicBezTo>
                        <a:pt x="1" y="16"/>
                        <a:pt x="1" y="16"/>
                        <a:pt x="1" y="44"/>
                      </a:cubicBezTo>
                      <a:lnTo>
                        <a:pt x="29" y="72"/>
                      </a:lnTo>
                      <a:cubicBezTo>
                        <a:pt x="72" y="61"/>
                        <a:pt x="113" y="55"/>
                        <a:pt x="153" y="55"/>
                      </a:cubicBezTo>
                      <a:cubicBezTo>
                        <a:pt x="305" y="55"/>
                        <a:pt x="436" y="137"/>
                        <a:pt x="532" y="277"/>
                      </a:cubicBezTo>
                      <a:cubicBezTo>
                        <a:pt x="624" y="426"/>
                        <a:pt x="624" y="631"/>
                        <a:pt x="503" y="780"/>
                      </a:cubicBezTo>
                      <a:cubicBezTo>
                        <a:pt x="475" y="808"/>
                        <a:pt x="475" y="808"/>
                        <a:pt x="503" y="843"/>
                      </a:cubicBezTo>
                      <a:lnTo>
                        <a:pt x="532" y="843"/>
                      </a:lnTo>
                      <a:lnTo>
                        <a:pt x="532" y="808"/>
                      </a:lnTo>
                      <a:cubicBezTo>
                        <a:pt x="680" y="666"/>
                        <a:pt x="680" y="398"/>
                        <a:pt x="560" y="221"/>
                      </a:cubicBezTo>
                      <a:cubicBezTo>
                        <a:pt x="490" y="99"/>
                        <a:pt x="316" y="1"/>
                        <a:pt x="142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598" name="Google Shape;598;p37"/>
                <p:cNvSpPr/>
                <p:nvPr/>
              </p:nvSpPr>
              <p:spPr>
                <a:xfrm>
                  <a:off x="4234651" y="2704200"/>
                  <a:ext cx="6970" cy="1701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6" h="503" extrusionOk="0">
                      <a:moveTo>
                        <a:pt x="92" y="1"/>
                      </a:moveTo>
                      <a:cubicBezTo>
                        <a:pt x="29" y="64"/>
                        <a:pt x="0" y="177"/>
                        <a:pt x="0" y="269"/>
                      </a:cubicBezTo>
                      <a:cubicBezTo>
                        <a:pt x="29" y="383"/>
                        <a:pt x="92" y="475"/>
                        <a:pt x="177" y="503"/>
                      </a:cubicBezTo>
                      <a:lnTo>
                        <a:pt x="206" y="503"/>
                      </a:lnTo>
                      <a:lnTo>
                        <a:pt x="206" y="446"/>
                      </a:lnTo>
                      <a:cubicBezTo>
                        <a:pt x="121" y="418"/>
                        <a:pt x="64" y="354"/>
                        <a:pt x="64" y="269"/>
                      </a:cubicBezTo>
                      <a:cubicBezTo>
                        <a:pt x="64" y="177"/>
                        <a:pt x="92" y="93"/>
                        <a:pt x="149" y="29"/>
                      </a:cubicBezTo>
                      <a:lnTo>
                        <a:pt x="149" y="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grpSp>
              <p:nvGrpSpPr>
                <p:cNvPr id="599" name="Google Shape;599;p37"/>
                <p:cNvGrpSpPr/>
                <p:nvPr/>
              </p:nvGrpSpPr>
              <p:grpSpPr>
                <a:xfrm>
                  <a:off x="3427734" y="2323833"/>
                  <a:ext cx="175743" cy="194657"/>
                  <a:chOff x="3306034" y="1949508"/>
                  <a:chExt cx="175743" cy="194657"/>
                </a:xfrm>
              </p:grpSpPr>
              <p:sp>
                <p:nvSpPr>
                  <p:cNvPr id="600" name="Google Shape;600;p37"/>
                  <p:cNvSpPr/>
                  <p:nvPr/>
                </p:nvSpPr>
                <p:spPr>
                  <a:xfrm>
                    <a:off x="3335979" y="1979047"/>
                    <a:ext cx="113719" cy="15696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361" h="4639" extrusionOk="0">
                        <a:moveTo>
                          <a:pt x="1704" y="1"/>
                        </a:moveTo>
                        <a:cubicBezTo>
                          <a:pt x="1639" y="1"/>
                          <a:pt x="1573" y="4"/>
                          <a:pt x="1507" y="12"/>
                        </a:cubicBezTo>
                        <a:cubicBezTo>
                          <a:pt x="708" y="104"/>
                          <a:pt x="92" y="748"/>
                          <a:pt x="35" y="1575"/>
                        </a:cubicBezTo>
                        <a:cubicBezTo>
                          <a:pt x="0" y="2134"/>
                          <a:pt x="269" y="2608"/>
                          <a:pt x="651" y="2934"/>
                        </a:cubicBezTo>
                        <a:cubicBezTo>
                          <a:pt x="884" y="3139"/>
                          <a:pt x="1061" y="3436"/>
                          <a:pt x="1097" y="3754"/>
                        </a:cubicBezTo>
                        <a:lnTo>
                          <a:pt x="1181" y="4405"/>
                        </a:lnTo>
                        <a:cubicBezTo>
                          <a:pt x="1181" y="4525"/>
                          <a:pt x="1302" y="4639"/>
                          <a:pt x="1450" y="4639"/>
                        </a:cubicBezTo>
                        <a:lnTo>
                          <a:pt x="1981" y="4639"/>
                        </a:lnTo>
                        <a:cubicBezTo>
                          <a:pt x="2122" y="4639"/>
                          <a:pt x="2243" y="4525"/>
                          <a:pt x="2243" y="4377"/>
                        </a:cubicBezTo>
                        <a:lnTo>
                          <a:pt x="2335" y="3754"/>
                        </a:lnTo>
                        <a:cubicBezTo>
                          <a:pt x="2363" y="3436"/>
                          <a:pt x="2511" y="3139"/>
                          <a:pt x="2745" y="2934"/>
                        </a:cubicBezTo>
                        <a:cubicBezTo>
                          <a:pt x="3127" y="2637"/>
                          <a:pt x="3360" y="2163"/>
                          <a:pt x="3360" y="1667"/>
                        </a:cubicBezTo>
                        <a:cubicBezTo>
                          <a:pt x="3334" y="729"/>
                          <a:pt x="2617" y="1"/>
                          <a:pt x="1704" y="1"/>
                        </a:cubicBez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601" name="Google Shape;601;p37"/>
                  <p:cNvSpPr/>
                  <p:nvPr/>
                </p:nvSpPr>
                <p:spPr>
                  <a:xfrm>
                    <a:off x="3371879" y="2112055"/>
                    <a:ext cx="44053" cy="3210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302" h="949" extrusionOk="0">
                        <a:moveTo>
                          <a:pt x="0" y="0"/>
                        </a:moveTo>
                        <a:lnTo>
                          <a:pt x="0" y="297"/>
                        </a:lnTo>
                        <a:cubicBezTo>
                          <a:pt x="0" y="651"/>
                          <a:pt x="297" y="948"/>
                          <a:pt x="651" y="948"/>
                        </a:cubicBezTo>
                        <a:cubicBezTo>
                          <a:pt x="1005" y="920"/>
                          <a:pt x="1302" y="651"/>
                          <a:pt x="1302" y="269"/>
                        </a:cubicBezTo>
                        <a:lnTo>
                          <a:pt x="1302" y="0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602" name="Google Shape;602;p37"/>
                  <p:cNvSpPr/>
                  <p:nvPr/>
                </p:nvSpPr>
                <p:spPr>
                  <a:xfrm>
                    <a:off x="3363014" y="2022762"/>
                    <a:ext cx="58907" cy="9527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741" h="2816" extrusionOk="0">
                        <a:moveTo>
                          <a:pt x="1210" y="163"/>
                        </a:moveTo>
                        <a:cubicBezTo>
                          <a:pt x="1238" y="198"/>
                          <a:pt x="1267" y="255"/>
                          <a:pt x="1267" y="283"/>
                        </a:cubicBezTo>
                        <a:cubicBezTo>
                          <a:pt x="1295" y="375"/>
                          <a:pt x="1295" y="432"/>
                          <a:pt x="1295" y="489"/>
                        </a:cubicBezTo>
                        <a:cubicBezTo>
                          <a:pt x="1267" y="552"/>
                          <a:pt x="1238" y="581"/>
                          <a:pt x="1182" y="581"/>
                        </a:cubicBezTo>
                        <a:cubicBezTo>
                          <a:pt x="1118" y="581"/>
                          <a:pt x="1090" y="552"/>
                          <a:pt x="1090" y="489"/>
                        </a:cubicBezTo>
                        <a:cubicBezTo>
                          <a:pt x="1062" y="460"/>
                          <a:pt x="1062" y="404"/>
                          <a:pt x="1090" y="340"/>
                        </a:cubicBezTo>
                        <a:cubicBezTo>
                          <a:pt x="1118" y="283"/>
                          <a:pt x="1147" y="227"/>
                          <a:pt x="1210" y="163"/>
                        </a:cubicBezTo>
                        <a:close/>
                        <a:moveTo>
                          <a:pt x="616" y="227"/>
                        </a:moveTo>
                        <a:cubicBezTo>
                          <a:pt x="680" y="255"/>
                          <a:pt x="708" y="340"/>
                          <a:pt x="736" y="404"/>
                        </a:cubicBezTo>
                        <a:cubicBezTo>
                          <a:pt x="736" y="489"/>
                          <a:pt x="736" y="552"/>
                          <a:pt x="680" y="609"/>
                        </a:cubicBezTo>
                        <a:cubicBezTo>
                          <a:pt x="663" y="642"/>
                          <a:pt x="625" y="656"/>
                          <a:pt x="584" y="656"/>
                        </a:cubicBezTo>
                        <a:cubicBezTo>
                          <a:pt x="556" y="656"/>
                          <a:pt x="526" y="649"/>
                          <a:pt x="503" y="637"/>
                        </a:cubicBezTo>
                        <a:cubicBezTo>
                          <a:pt x="474" y="609"/>
                          <a:pt x="474" y="581"/>
                          <a:pt x="439" y="517"/>
                        </a:cubicBezTo>
                        <a:cubicBezTo>
                          <a:pt x="439" y="432"/>
                          <a:pt x="503" y="283"/>
                          <a:pt x="616" y="227"/>
                        </a:cubicBezTo>
                        <a:close/>
                        <a:moveTo>
                          <a:pt x="995" y="0"/>
                        </a:moveTo>
                        <a:cubicBezTo>
                          <a:pt x="861" y="0"/>
                          <a:pt x="730" y="70"/>
                          <a:pt x="616" y="135"/>
                        </a:cubicBezTo>
                        <a:cubicBezTo>
                          <a:pt x="559" y="107"/>
                          <a:pt x="531" y="107"/>
                          <a:pt x="474" y="78"/>
                        </a:cubicBezTo>
                        <a:cubicBezTo>
                          <a:pt x="326" y="78"/>
                          <a:pt x="206" y="107"/>
                          <a:pt x="149" y="163"/>
                        </a:cubicBezTo>
                        <a:cubicBezTo>
                          <a:pt x="0" y="340"/>
                          <a:pt x="121" y="729"/>
                          <a:pt x="206" y="991"/>
                        </a:cubicBezTo>
                        <a:cubicBezTo>
                          <a:pt x="234" y="1047"/>
                          <a:pt x="262" y="1111"/>
                          <a:pt x="262" y="1168"/>
                        </a:cubicBezTo>
                        <a:cubicBezTo>
                          <a:pt x="382" y="1642"/>
                          <a:pt x="503" y="2109"/>
                          <a:pt x="588" y="2583"/>
                        </a:cubicBezTo>
                        <a:lnTo>
                          <a:pt x="616" y="2788"/>
                        </a:lnTo>
                        <a:cubicBezTo>
                          <a:pt x="651" y="2788"/>
                          <a:pt x="651" y="2816"/>
                          <a:pt x="651" y="2816"/>
                        </a:cubicBezTo>
                        <a:lnTo>
                          <a:pt x="680" y="2816"/>
                        </a:lnTo>
                        <a:cubicBezTo>
                          <a:pt x="680" y="2788"/>
                          <a:pt x="708" y="2788"/>
                          <a:pt x="680" y="2759"/>
                        </a:cubicBezTo>
                        <a:lnTo>
                          <a:pt x="651" y="2583"/>
                        </a:lnTo>
                        <a:cubicBezTo>
                          <a:pt x="559" y="2109"/>
                          <a:pt x="439" y="1613"/>
                          <a:pt x="326" y="1139"/>
                        </a:cubicBezTo>
                        <a:cubicBezTo>
                          <a:pt x="326" y="1111"/>
                          <a:pt x="298" y="1047"/>
                          <a:pt x="262" y="963"/>
                        </a:cubicBezTo>
                        <a:cubicBezTo>
                          <a:pt x="177" y="729"/>
                          <a:pt x="57" y="340"/>
                          <a:pt x="177" y="198"/>
                        </a:cubicBezTo>
                        <a:cubicBezTo>
                          <a:pt x="234" y="135"/>
                          <a:pt x="326" y="135"/>
                          <a:pt x="474" y="135"/>
                        </a:cubicBezTo>
                        <a:cubicBezTo>
                          <a:pt x="503" y="163"/>
                          <a:pt x="531" y="163"/>
                          <a:pt x="559" y="198"/>
                        </a:cubicBezTo>
                        <a:cubicBezTo>
                          <a:pt x="439" y="283"/>
                          <a:pt x="382" y="404"/>
                          <a:pt x="382" y="552"/>
                        </a:cubicBezTo>
                        <a:cubicBezTo>
                          <a:pt x="411" y="609"/>
                          <a:pt x="439" y="665"/>
                          <a:pt x="474" y="694"/>
                        </a:cubicBezTo>
                        <a:cubicBezTo>
                          <a:pt x="507" y="707"/>
                          <a:pt x="545" y="716"/>
                          <a:pt x="582" y="716"/>
                        </a:cubicBezTo>
                        <a:cubicBezTo>
                          <a:pt x="642" y="716"/>
                          <a:pt x="701" y="694"/>
                          <a:pt x="736" y="637"/>
                        </a:cubicBezTo>
                        <a:cubicBezTo>
                          <a:pt x="793" y="581"/>
                          <a:pt x="793" y="489"/>
                          <a:pt x="793" y="404"/>
                        </a:cubicBezTo>
                        <a:cubicBezTo>
                          <a:pt x="765" y="312"/>
                          <a:pt x="736" y="255"/>
                          <a:pt x="651" y="198"/>
                        </a:cubicBezTo>
                        <a:cubicBezTo>
                          <a:pt x="761" y="127"/>
                          <a:pt x="875" y="60"/>
                          <a:pt x="990" y="60"/>
                        </a:cubicBezTo>
                        <a:cubicBezTo>
                          <a:pt x="1023" y="60"/>
                          <a:pt x="1057" y="66"/>
                          <a:pt x="1090" y="78"/>
                        </a:cubicBezTo>
                        <a:cubicBezTo>
                          <a:pt x="1118" y="78"/>
                          <a:pt x="1147" y="107"/>
                          <a:pt x="1147" y="135"/>
                        </a:cubicBezTo>
                        <a:cubicBezTo>
                          <a:pt x="1090" y="163"/>
                          <a:pt x="1062" y="255"/>
                          <a:pt x="1033" y="312"/>
                        </a:cubicBezTo>
                        <a:cubicBezTo>
                          <a:pt x="1005" y="404"/>
                          <a:pt x="1005" y="460"/>
                          <a:pt x="1033" y="517"/>
                        </a:cubicBezTo>
                        <a:cubicBezTo>
                          <a:pt x="1033" y="581"/>
                          <a:pt x="1090" y="637"/>
                          <a:pt x="1147" y="637"/>
                        </a:cubicBezTo>
                        <a:cubicBezTo>
                          <a:pt x="1159" y="641"/>
                          <a:pt x="1171" y="643"/>
                          <a:pt x="1183" y="643"/>
                        </a:cubicBezTo>
                        <a:cubicBezTo>
                          <a:pt x="1260" y="643"/>
                          <a:pt x="1328" y="568"/>
                          <a:pt x="1359" y="489"/>
                        </a:cubicBezTo>
                        <a:cubicBezTo>
                          <a:pt x="1387" y="432"/>
                          <a:pt x="1359" y="375"/>
                          <a:pt x="1323" y="283"/>
                        </a:cubicBezTo>
                        <a:cubicBezTo>
                          <a:pt x="1295" y="227"/>
                          <a:pt x="1267" y="163"/>
                          <a:pt x="1238" y="135"/>
                        </a:cubicBezTo>
                        <a:cubicBezTo>
                          <a:pt x="1267" y="107"/>
                          <a:pt x="1295" y="78"/>
                          <a:pt x="1323" y="78"/>
                        </a:cubicBezTo>
                        <a:cubicBezTo>
                          <a:pt x="1351" y="72"/>
                          <a:pt x="1381" y="68"/>
                          <a:pt x="1410" y="68"/>
                        </a:cubicBezTo>
                        <a:cubicBezTo>
                          <a:pt x="1506" y="68"/>
                          <a:pt x="1599" y="106"/>
                          <a:pt x="1621" y="198"/>
                        </a:cubicBezTo>
                        <a:cubicBezTo>
                          <a:pt x="1677" y="255"/>
                          <a:pt x="1649" y="340"/>
                          <a:pt x="1649" y="432"/>
                        </a:cubicBezTo>
                        <a:cubicBezTo>
                          <a:pt x="1621" y="665"/>
                          <a:pt x="1564" y="906"/>
                          <a:pt x="1500" y="1111"/>
                        </a:cubicBezTo>
                        <a:cubicBezTo>
                          <a:pt x="1472" y="1288"/>
                          <a:pt x="1415" y="1465"/>
                          <a:pt x="1387" y="1613"/>
                        </a:cubicBezTo>
                        <a:lnTo>
                          <a:pt x="1182" y="2731"/>
                        </a:lnTo>
                        <a:cubicBezTo>
                          <a:pt x="1182" y="2759"/>
                          <a:pt x="1210" y="2759"/>
                          <a:pt x="1210" y="2759"/>
                        </a:cubicBezTo>
                        <a:lnTo>
                          <a:pt x="1238" y="2759"/>
                        </a:lnTo>
                        <a:lnTo>
                          <a:pt x="1444" y="1642"/>
                        </a:lnTo>
                        <a:cubicBezTo>
                          <a:pt x="1472" y="1465"/>
                          <a:pt x="1536" y="1288"/>
                          <a:pt x="1564" y="1139"/>
                        </a:cubicBezTo>
                        <a:cubicBezTo>
                          <a:pt x="1621" y="906"/>
                          <a:pt x="1677" y="665"/>
                          <a:pt x="1712" y="432"/>
                        </a:cubicBezTo>
                        <a:cubicBezTo>
                          <a:pt x="1712" y="340"/>
                          <a:pt x="1741" y="255"/>
                          <a:pt x="1677" y="163"/>
                        </a:cubicBezTo>
                        <a:cubicBezTo>
                          <a:pt x="1631" y="71"/>
                          <a:pt x="1506" y="12"/>
                          <a:pt x="1396" y="12"/>
                        </a:cubicBezTo>
                        <a:cubicBezTo>
                          <a:pt x="1370" y="12"/>
                          <a:pt x="1346" y="15"/>
                          <a:pt x="1323" y="22"/>
                        </a:cubicBezTo>
                        <a:cubicBezTo>
                          <a:pt x="1267" y="50"/>
                          <a:pt x="1238" y="50"/>
                          <a:pt x="1210" y="78"/>
                        </a:cubicBezTo>
                        <a:cubicBezTo>
                          <a:pt x="1182" y="50"/>
                          <a:pt x="1147" y="50"/>
                          <a:pt x="1118" y="22"/>
                        </a:cubicBezTo>
                        <a:cubicBezTo>
                          <a:pt x="1077" y="7"/>
                          <a:pt x="1036" y="0"/>
                          <a:pt x="995" y="0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603" name="Google Shape;603;p37"/>
                  <p:cNvSpPr/>
                  <p:nvPr/>
                </p:nvSpPr>
                <p:spPr>
                  <a:xfrm>
                    <a:off x="3306034" y="2019413"/>
                    <a:ext cx="19184" cy="504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67" h="149" extrusionOk="0">
                        <a:moveTo>
                          <a:pt x="36" y="0"/>
                        </a:moveTo>
                        <a:lnTo>
                          <a:pt x="1" y="29"/>
                        </a:lnTo>
                        <a:cubicBezTo>
                          <a:pt x="1" y="57"/>
                          <a:pt x="1" y="57"/>
                          <a:pt x="36" y="57"/>
                        </a:cubicBezTo>
                        <a:lnTo>
                          <a:pt x="531" y="149"/>
                        </a:lnTo>
                        <a:cubicBezTo>
                          <a:pt x="567" y="149"/>
                          <a:pt x="567" y="121"/>
                          <a:pt x="567" y="121"/>
                        </a:cubicBezTo>
                        <a:cubicBezTo>
                          <a:pt x="567" y="85"/>
                          <a:pt x="567" y="85"/>
                          <a:pt x="531" y="85"/>
                        </a:cubicBezTo>
                        <a:lnTo>
                          <a:pt x="36" y="0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604" name="Google Shape;604;p37"/>
                  <p:cNvSpPr/>
                  <p:nvPr/>
                </p:nvSpPr>
                <p:spPr>
                  <a:xfrm>
                    <a:off x="3321125" y="1977761"/>
                    <a:ext cx="14887" cy="1461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40" h="432" extrusionOk="0">
                        <a:moveTo>
                          <a:pt x="29" y="0"/>
                        </a:moveTo>
                        <a:cubicBezTo>
                          <a:pt x="22" y="0"/>
                          <a:pt x="15" y="7"/>
                          <a:pt x="0" y="22"/>
                        </a:cubicBezTo>
                        <a:lnTo>
                          <a:pt x="0" y="50"/>
                        </a:lnTo>
                        <a:lnTo>
                          <a:pt x="411" y="404"/>
                        </a:lnTo>
                        <a:lnTo>
                          <a:pt x="411" y="432"/>
                        </a:lnTo>
                        <a:cubicBezTo>
                          <a:pt x="439" y="432"/>
                          <a:pt x="439" y="404"/>
                          <a:pt x="439" y="404"/>
                        </a:cubicBezTo>
                        <a:lnTo>
                          <a:pt x="439" y="375"/>
                        </a:lnTo>
                        <a:lnTo>
                          <a:pt x="57" y="22"/>
                        </a:lnTo>
                        <a:cubicBezTo>
                          <a:pt x="43" y="7"/>
                          <a:pt x="36" y="0"/>
                          <a:pt x="29" y="0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605" name="Google Shape;605;p37"/>
                  <p:cNvSpPr/>
                  <p:nvPr/>
                </p:nvSpPr>
                <p:spPr>
                  <a:xfrm>
                    <a:off x="3374992" y="1950455"/>
                    <a:ext cx="5041" cy="1918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49" h="567" extrusionOk="0">
                        <a:moveTo>
                          <a:pt x="28" y="1"/>
                        </a:moveTo>
                        <a:cubicBezTo>
                          <a:pt x="28" y="36"/>
                          <a:pt x="0" y="36"/>
                          <a:pt x="0" y="65"/>
                        </a:cubicBezTo>
                        <a:cubicBezTo>
                          <a:pt x="28" y="121"/>
                          <a:pt x="28" y="213"/>
                          <a:pt x="57" y="298"/>
                        </a:cubicBezTo>
                        <a:cubicBezTo>
                          <a:pt x="57" y="390"/>
                          <a:pt x="85" y="447"/>
                          <a:pt x="85" y="532"/>
                        </a:cubicBezTo>
                        <a:lnTo>
                          <a:pt x="120" y="567"/>
                        </a:lnTo>
                        <a:cubicBezTo>
                          <a:pt x="149" y="532"/>
                          <a:pt x="149" y="532"/>
                          <a:pt x="149" y="503"/>
                        </a:cubicBezTo>
                        <a:cubicBezTo>
                          <a:pt x="149" y="447"/>
                          <a:pt x="120" y="355"/>
                          <a:pt x="120" y="270"/>
                        </a:cubicBezTo>
                        <a:cubicBezTo>
                          <a:pt x="85" y="178"/>
                          <a:pt x="85" y="93"/>
                          <a:pt x="57" y="36"/>
                        </a:cubicBezTo>
                        <a:cubicBezTo>
                          <a:pt x="57" y="36"/>
                          <a:pt x="57" y="1"/>
                          <a:pt x="28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606" name="Google Shape;606;p37"/>
                  <p:cNvSpPr/>
                  <p:nvPr/>
                </p:nvSpPr>
                <p:spPr>
                  <a:xfrm>
                    <a:off x="3409944" y="1949508"/>
                    <a:ext cx="3857" cy="2206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4" h="652" extrusionOk="0">
                        <a:moveTo>
                          <a:pt x="85" y="1"/>
                        </a:moveTo>
                        <a:cubicBezTo>
                          <a:pt x="85" y="1"/>
                          <a:pt x="57" y="1"/>
                          <a:pt x="57" y="29"/>
                        </a:cubicBezTo>
                        <a:lnTo>
                          <a:pt x="0" y="623"/>
                        </a:lnTo>
                        <a:cubicBezTo>
                          <a:pt x="0" y="623"/>
                          <a:pt x="0" y="651"/>
                          <a:pt x="28" y="651"/>
                        </a:cubicBezTo>
                        <a:lnTo>
                          <a:pt x="57" y="623"/>
                        </a:lnTo>
                        <a:lnTo>
                          <a:pt x="113" y="29"/>
                        </a:lnTo>
                        <a:cubicBezTo>
                          <a:pt x="113" y="1"/>
                          <a:pt x="113" y="1"/>
                          <a:pt x="85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607" name="Google Shape;607;p37"/>
                  <p:cNvSpPr/>
                  <p:nvPr/>
                </p:nvSpPr>
                <p:spPr>
                  <a:xfrm>
                    <a:off x="3447739" y="1987573"/>
                    <a:ext cx="19895" cy="1390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88" h="411" extrusionOk="0">
                        <a:moveTo>
                          <a:pt x="531" y="0"/>
                        </a:moveTo>
                        <a:lnTo>
                          <a:pt x="29" y="354"/>
                        </a:lnTo>
                        <a:cubicBezTo>
                          <a:pt x="1" y="354"/>
                          <a:pt x="1" y="382"/>
                          <a:pt x="29" y="382"/>
                        </a:cubicBezTo>
                        <a:lnTo>
                          <a:pt x="29" y="411"/>
                        </a:lnTo>
                        <a:lnTo>
                          <a:pt x="57" y="411"/>
                        </a:lnTo>
                        <a:lnTo>
                          <a:pt x="560" y="57"/>
                        </a:lnTo>
                        <a:cubicBezTo>
                          <a:pt x="560" y="29"/>
                          <a:pt x="588" y="29"/>
                          <a:pt x="560" y="0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608" name="Google Shape;608;p37"/>
                  <p:cNvSpPr/>
                  <p:nvPr/>
                </p:nvSpPr>
                <p:spPr>
                  <a:xfrm>
                    <a:off x="3461645" y="2026349"/>
                    <a:ext cx="20132" cy="31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95" h="93" extrusionOk="0">
                        <a:moveTo>
                          <a:pt x="35" y="1"/>
                        </a:moveTo>
                        <a:cubicBezTo>
                          <a:pt x="0" y="1"/>
                          <a:pt x="0" y="1"/>
                          <a:pt x="0" y="29"/>
                        </a:cubicBezTo>
                        <a:cubicBezTo>
                          <a:pt x="0" y="29"/>
                          <a:pt x="0" y="57"/>
                          <a:pt x="35" y="57"/>
                        </a:cubicBezTo>
                        <a:lnTo>
                          <a:pt x="566" y="92"/>
                        </a:lnTo>
                        <a:cubicBezTo>
                          <a:pt x="594" y="92"/>
                          <a:pt x="594" y="57"/>
                          <a:pt x="594" y="57"/>
                        </a:cubicBezTo>
                        <a:cubicBezTo>
                          <a:pt x="594" y="29"/>
                          <a:pt x="594" y="29"/>
                          <a:pt x="566" y="29"/>
                        </a:cubicBezTo>
                        <a:lnTo>
                          <a:pt x="35" y="1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609" name="Google Shape;609;p37"/>
                  <p:cNvSpPr/>
                  <p:nvPr/>
                </p:nvSpPr>
                <p:spPr>
                  <a:xfrm>
                    <a:off x="3346028" y="1991397"/>
                    <a:ext cx="36880" cy="560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90" h="1657" extrusionOk="0">
                        <a:moveTo>
                          <a:pt x="1033" y="1"/>
                        </a:moveTo>
                        <a:cubicBezTo>
                          <a:pt x="708" y="64"/>
                          <a:pt x="411" y="298"/>
                          <a:pt x="234" y="623"/>
                        </a:cubicBezTo>
                        <a:cubicBezTo>
                          <a:pt x="57" y="913"/>
                          <a:pt x="0" y="1302"/>
                          <a:pt x="120" y="1621"/>
                        </a:cubicBezTo>
                        <a:cubicBezTo>
                          <a:pt x="120" y="1621"/>
                          <a:pt x="120" y="1656"/>
                          <a:pt x="149" y="1656"/>
                        </a:cubicBezTo>
                        <a:cubicBezTo>
                          <a:pt x="149" y="1656"/>
                          <a:pt x="177" y="1621"/>
                          <a:pt x="149" y="1592"/>
                        </a:cubicBezTo>
                        <a:cubicBezTo>
                          <a:pt x="57" y="1302"/>
                          <a:pt x="120" y="913"/>
                          <a:pt x="269" y="652"/>
                        </a:cubicBezTo>
                        <a:cubicBezTo>
                          <a:pt x="446" y="354"/>
                          <a:pt x="736" y="121"/>
                          <a:pt x="1061" y="64"/>
                        </a:cubicBezTo>
                        <a:cubicBezTo>
                          <a:pt x="1061" y="29"/>
                          <a:pt x="1090" y="29"/>
                          <a:pt x="1090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867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</p:grpSp>
          </p:grpSp>
          <p:grpSp>
            <p:nvGrpSpPr>
              <p:cNvPr id="610" name="Google Shape;610;p37"/>
              <p:cNvGrpSpPr/>
              <p:nvPr/>
            </p:nvGrpSpPr>
            <p:grpSpPr>
              <a:xfrm>
                <a:off x="6350423" y="1987207"/>
                <a:ext cx="2348409" cy="2480360"/>
                <a:chOff x="2970924" y="3808142"/>
                <a:chExt cx="996524" cy="1052516"/>
              </a:xfrm>
            </p:grpSpPr>
            <p:sp>
              <p:nvSpPr>
                <p:cNvPr id="611" name="Google Shape;611;p37"/>
                <p:cNvSpPr/>
                <p:nvPr/>
              </p:nvSpPr>
              <p:spPr>
                <a:xfrm>
                  <a:off x="3598308" y="4002867"/>
                  <a:ext cx="137675" cy="1679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069" h="4964" extrusionOk="0">
                      <a:moveTo>
                        <a:pt x="3189" y="1"/>
                      </a:moveTo>
                      <a:cubicBezTo>
                        <a:pt x="2810" y="1"/>
                        <a:pt x="2319" y="494"/>
                        <a:pt x="2095" y="713"/>
                      </a:cubicBezTo>
                      <a:cubicBezTo>
                        <a:pt x="1918" y="925"/>
                        <a:pt x="1713" y="1159"/>
                        <a:pt x="1479" y="1364"/>
                      </a:cubicBezTo>
                      <a:cubicBezTo>
                        <a:pt x="1239" y="1569"/>
                        <a:pt x="977" y="1689"/>
                        <a:pt x="708" y="1866"/>
                      </a:cubicBezTo>
                      <a:cubicBezTo>
                        <a:pt x="503" y="2043"/>
                        <a:pt x="298" y="2220"/>
                        <a:pt x="177" y="2453"/>
                      </a:cubicBezTo>
                      <a:cubicBezTo>
                        <a:pt x="64" y="2659"/>
                        <a:pt x="29" y="2871"/>
                        <a:pt x="29" y="3104"/>
                      </a:cubicBezTo>
                      <a:cubicBezTo>
                        <a:pt x="1" y="3635"/>
                        <a:pt x="149" y="4222"/>
                        <a:pt x="595" y="4547"/>
                      </a:cubicBezTo>
                      <a:cubicBezTo>
                        <a:pt x="736" y="4668"/>
                        <a:pt x="913" y="4753"/>
                        <a:pt x="1090" y="4816"/>
                      </a:cubicBezTo>
                      <a:cubicBezTo>
                        <a:pt x="1361" y="4912"/>
                        <a:pt x="1659" y="4964"/>
                        <a:pt x="1949" y="4964"/>
                      </a:cubicBezTo>
                      <a:cubicBezTo>
                        <a:pt x="2197" y="4964"/>
                        <a:pt x="2439" y="4926"/>
                        <a:pt x="2653" y="4845"/>
                      </a:cubicBezTo>
                      <a:cubicBezTo>
                        <a:pt x="2894" y="4781"/>
                        <a:pt x="3099" y="4547"/>
                        <a:pt x="3276" y="4371"/>
                      </a:cubicBezTo>
                      <a:cubicBezTo>
                        <a:pt x="3453" y="4194"/>
                        <a:pt x="3630" y="3989"/>
                        <a:pt x="3743" y="3755"/>
                      </a:cubicBezTo>
                      <a:cubicBezTo>
                        <a:pt x="3891" y="3515"/>
                        <a:pt x="3983" y="3225"/>
                        <a:pt x="4040" y="2927"/>
                      </a:cubicBezTo>
                      <a:cubicBezTo>
                        <a:pt x="4068" y="2574"/>
                        <a:pt x="4068" y="2220"/>
                        <a:pt x="4068" y="1866"/>
                      </a:cubicBezTo>
                      <a:cubicBezTo>
                        <a:pt x="4040" y="1244"/>
                        <a:pt x="3835" y="685"/>
                        <a:pt x="3509" y="183"/>
                      </a:cubicBezTo>
                      <a:cubicBezTo>
                        <a:pt x="3423" y="53"/>
                        <a:pt x="3312" y="1"/>
                        <a:pt x="3189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612" name="Google Shape;612;p37"/>
                <p:cNvSpPr/>
                <p:nvPr/>
              </p:nvSpPr>
              <p:spPr>
                <a:xfrm>
                  <a:off x="2972142" y="4023405"/>
                  <a:ext cx="272169" cy="46056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044" h="13612" extrusionOk="0">
                      <a:moveTo>
                        <a:pt x="532" y="1"/>
                      </a:moveTo>
                      <a:cubicBezTo>
                        <a:pt x="504" y="1"/>
                        <a:pt x="473" y="15"/>
                        <a:pt x="439" y="50"/>
                      </a:cubicBezTo>
                      <a:cubicBezTo>
                        <a:pt x="382" y="78"/>
                        <a:pt x="382" y="142"/>
                        <a:pt x="382" y="198"/>
                      </a:cubicBezTo>
                      <a:cubicBezTo>
                        <a:pt x="354" y="347"/>
                        <a:pt x="354" y="495"/>
                        <a:pt x="382" y="672"/>
                      </a:cubicBezTo>
                      <a:cubicBezTo>
                        <a:pt x="363" y="653"/>
                        <a:pt x="345" y="646"/>
                        <a:pt x="328" y="646"/>
                      </a:cubicBezTo>
                      <a:cubicBezTo>
                        <a:pt x="287" y="646"/>
                        <a:pt x="253" y="689"/>
                        <a:pt x="234" y="729"/>
                      </a:cubicBezTo>
                      <a:cubicBezTo>
                        <a:pt x="177" y="877"/>
                        <a:pt x="205" y="990"/>
                        <a:pt x="113" y="1111"/>
                      </a:cubicBezTo>
                      <a:cubicBezTo>
                        <a:pt x="28" y="1259"/>
                        <a:pt x="0" y="1408"/>
                        <a:pt x="28" y="1556"/>
                      </a:cubicBezTo>
                      <a:cubicBezTo>
                        <a:pt x="28" y="1670"/>
                        <a:pt x="85" y="1790"/>
                        <a:pt x="142" y="1910"/>
                      </a:cubicBezTo>
                      <a:cubicBezTo>
                        <a:pt x="318" y="2292"/>
                        <a:pt x="587" y="2794"/>
                        <a:pt x="941" y="3028"/>
                      </a:cubicBezTo>
                      <a:cubicBezTo>
                        <a:pt x="1323" y="3233"/>
                        <a:pt x="1769" y="3410"/>
                        <a:pt x="2087" y="3735"/>
                      </a:cubicBezTo>
                      <a:cubicBezTo>
                        <a:pt x="2179" y="3820"/>
                        <a:pt x="2207" y="3969"/>
                        <a:pt x="2264" y="4089"/>
                      </a:cubicBezTo>
                      <a:cubicBezTo>
                        <a:pt x="2858" y="5829"/>
                        <a:pt x="3148" y="7654"/>
                        <a:pt x="3594" y="9451"/>
                      </a:cubicBezTo>
                      <a:cubicBezTo>
                        <a:pt x="3827" y="10364"/>
                        <a:pt x="4096" y="11340"/>
                        <a:pt x="4478" y="12225"/>
                      </a:cubicBezTo>
                      <a:cubicBezTo>
                        <a:pt x="4627" y="12578"/>
                        <a:pt x="5037" y="13314"/>
                        <a:pt x="5391" y="13519"/>
                      </a:cubicBezTo>
                      <a:cubicBezTo>
                        <a:pt x="5481" y="13586"/>
                        <a:pt x="5552" y="13611"/>
                        <a:pt x="5618" y="13611"/>
                      </a:cubicBezTo>
                      <a:cubicBezTo>
                        <a:pt x="5789" y="13611"/>
                        <a:pt x="5916" y="13437"/>
                        <a:pt x="6218" y="13371"/>
                      </a:cubicBezTo>
                      <a:cubicBezTo>
                        <a:pt x="6600" y="13314"/>
                        <a:pt x="6862" y="13052"/>
                        <a:pt x="7131" y="12783"/>
                      </a:cubicBezTo>
                      <a:cubicBezTo>
                        <a:pt x="7513" y="12373"/>
                        <a:pt x="8015" y="11814"/>
                        <a:pt x="8015" y="11192"/>
                      </a:cubicBezTo>
                      <a:cubicBezTo>
                        <a:pt x="8044" y="10718"/>
                        <a:pt x="7867" y="10102"/>
                        <a:pt x="7633" y="9692"/>
                      </a:cubicBezTo>
                      <a:cubicBezTo>
                        <a:pt x="7605" y="9572"/>
                        <a:pt x="7541" y="9480"/>
                        <a:pt x="7485" y="9366"/>
                      </a:cubicBezTo>
                      <a:cubicBezTo>
                        <a:pt x="6898" y="8334"/>
                        <a:pt x="6042" y="7421"/>
                        <a:pt x="5511" y="6360"/>
                      </a:cubicBezTo>
                      <a:cubicBezTo>
                        <a:pt x="5391" y="6119"/>
                        <a:pt x="5270" y="5858"/>
                        <a:pt x="5157" y="5624"/>
                      </a:cubicBezTo>
                      <a:cubicBezTo>
                        <a:pt x="4832" y="4881"/>
                        <a:pt x="4506" y="4174"/>
                        <a:pt x="4153" y="3466"/>
                      </a:cubicBezTo>
                      <a:cubicBezTo>
                        <a:pt x="4068" y="3290"/>
                        <a:pt x="4004" y="3113"/>
                        <a:pt x="3919" y="2936"/>
                      </a:cubicBezTo>
                      <a:cubicBezTo>
                        <a:pt x="3856" y="2851"/>
                        <a:pt x="3827" y="2759"/>
                        <a:pt x="3799" y="2674"/>
                      </a:cubicBezTo>
                      <a:cubicBezTo>
                        <a:pt x="3771" y="2618"/>
                        <a:pt x="3771" y="2554"/>
                        <a:pt x="3742" y="2497"/>
                      </a:cubicBezTo>
                      <a:cubicBezTo>
                        <a:pt x="3622" y="2200"/>
                        <a:pt x="3389" y="1910"/>
                        <a:pt x="3148" y="1733"/>
                      </a:cubicBezTo>
                      <a:cubicBezTo>
                        <a:pt x="2971" y="1585"/>
                        <a:pt x="2766" y="1464"/>
                        <a:pt x="2589" y="1344"/>
                      </a:cubicBezTo>
                      <a:cubicBezTo>
                        <a:pt x="2384" y="1167"/>
                        <a:pt x="2151" y="1054"/>
                        <a:pt x="1946" y="877"/>
                      </a:cubicBezTo>
                      <a:cubicBezTo>
                        <a:pt x="1677" y="672"/>
                        <a:pt x="1443" y="495"/>
                        <a:pt x="1203" y="283"/>
                      </a:cubicBezTo>
                      <a:cubicBezTo>
                        <a:pt x="1157" y="260"/>
                        <a:pt x="1093" y="219"/>
                        <a:pt x="1036" y="219"/>
                      </a:cubicBezTo>
                      <a:cubicBezTo>
                        <a:pt x="1023" y="219"/>
                        <a:pt x="1010" y="221"/>
                        <a:pt x="998" y="226"/>
                      </a:cubicBezTo>
                      <a:cubicBezTo>
                        <a:pt x="941" y="255"/>
                        <a:pt x="913" y="318"/>
                        <a:pt x="913" y="375"/>
                      </a:cubicBezTo>
                      <a:cubicBezTo>
                        <a:pt x="849" y="608"/>
                        <a:pt x="998" y="785"/>
                        <a:pt x="1174" y="934"/>
                      </a:cubicBezTo>
                      <a:cubicBezTo>
                        <a:pt x="1380" y="1139"/>
                        <a:pt x="1620" y="1288"/>
                        <a:pt x="1769" y="1521"/>
                      </a:cubicBezTo>
                      <a:cubicBezTo>
                        <a:pt x="1928" y="1758"/>
                        <a:pt x="1846" y="1846"/>
                        <a:pt x="1695" y="1846"/>
                      </a:cubicBezTo>
                      <a:cubicBezTo>
                        <a:pt x="1544" y="1846"/>
                        <a:pt x="1323" y="1758"/>
                        <a:pt x="1203" y="1641"/>
                      </a:cubicBezTo>
                      <a:cubicBezTo>
                        <a:pt x="1090" y="1521"/>
                        <a:pt x="1026" y="1344"/>
                        <a:pt x="969" y="1203"/>
                      </a:cubicBezTo>
                      <a:cubicBezTo>
                        <a:pt x="849" y="962"/>
                        <a:pt x="821" y="700"/>
                        <a:pt x="764" y="432"/>
                      </a:cubicBezTo>
                      <a:cubicBezTo>
                        <a:pt x="741" y="361"/>
                        <a:pt x="673" y="1"/>
                        <a:pt x="532" y="1"/>
                      </a:cubicBezTo>
                      <a:close/>
                    </a:path>
                  </a:pathLst>
                </a:custGeom>
                <a:solidFill>
                  <a:srgbClr val="E95856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613" name="Google Shape;613;p37"/>
                <p:cNvSpPr/>
                <p:nvPr/>
              </p:nvSpPr>
              <p:spPr>
                <a:xfrm>
                  <a:off x="2970924" y="4022187"/>
                  <a:ext cx="274334" cy="46272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108" h="13676" extrusionOk="0">
                      <a:moveTo>
                        <a:pt x="567" y="57"/>
                      </a:moveTo>
                      <a:cubicBezTo>
                        <a:pt x="652" y="57"/>
                        <a:pt x="708" y="319"/>
                        <a:pt x="743" y="439"/>
                      </a:cubicBezTo>
                      <a:cubicBezTo>
                        <a:pt x="743" y="439"/>
                        <a:pt x="743" y="468"/>
                        <a:pt x="772" y="468"/>
                      </a:cubicBezTo>
                      <a:cubicBezTo>
                        <a:pt x="772" y="560"/>
                        <a:pt x="800" y="644"/>
                        <a:pt x="828" y="736"/>
                      </a:cubicBezTo>
                      <a:cubicBezTo>
                        <a:pt x="857" y="913"/>
                        <a:pt x="885" y="1090"/>
                        <a:pt x="977" y="1267"/>
                      </a:cubicBezTo>
                      <a:cubicBezTo>
                        <a:pt x="1034" y="1416"/>
                        <a:pt x="1126" y="1557"/>
                        <a:pt x="1210" y="1706"/>
                      </a:cubicBezTo>
                      <a:cubicBezTo>
                        <a:pt x="1331" y="1826"/>
                        <a:pt x="1564" y="1911"/>
                        <a:pt x="1741" y="1911"/>
                      </a:cubicBezTo>
                      <a:cubicBezTo>
                        <a:pt x="1833" y="1911"/>
                        <a:pt x="1890" y="1882"/>
                        <a:pt x="1890" y="1854"/>
                      </a:cubicBezTo>
                      <a:cubicBezTo>
                        <a:pt x="1946" y="1769"/>
                        <a:pt x="1918" y="1677"/>
                        <a:pt x="1833" y="1557"/>
                      </a:cubicBezTo>
                      <a:cubicBezTo>
                        <a:pt x="1713" y="1380"/>
                        <a:pt x="1536" y="1239"/>
                        <a:pt x="1387" y="1090"/>
                      </a:cubicBezTo>
                      <a:cubicBezTo>
                        <a:pt x="1331" y="1062"/>
                        <a:pt x="1274" y="998"/>
                        <a:pt x="1210" y="942"/>
                      </a:cubicBezTo>
                      <a:cubicBezTo>
                        <a:pt x="1034" y="765"/>
                        <a:pt x="949" y="588"/>
                        <a:pt x="977" y="411"/>
                      </a:cubicBezTo>
                      <a:cubicBezTo>
                        <a:pt x="977" y="383"/>
                        <a:pt x="1005" y="319"/>
                        <a:pt x="1034" y="291"/>
                      </a:cubicBezTo>
                      <a:cubicBezTo>
                        <a:pt x="1097" y="291"/>
                        <a:pt x="1154" y="319"/>
                        <a:pt x="1210" y="354"/>
                      </a:cubicBezTo>
                      <a:lnTo>
                        <a:pt x="1946" y="942"/>
                      </a:lnTo>
                      <a:cubicBezTo>
                        <a:pt x="2066" y="1026"/>
                        <a:pt x="2187" y="1090"/>
                        <a:pt x="2300" y="1175"/>
                      </a:cubicBezTo>
                      <a:cubicBezTo>
                        <a:pt x="2392" y="1239"/>
                        <a:pt x="2512" y="1324"/>
                        <a:pt x="2625" y="1380"/>
                      </a:cubicBezTo>
                      <a:cubicBezTo>
                        <a:pt x="2717" y="1472"/>
                        <a:pt x="2802" y="1529"/>
                        <a:pt x="2866" y="1557"/>
                      </a:cubicBezTo>
                      <a:cubicBezTo>
                        <a:pt x="2979" y="1649"/>
                        <a:pt x="3071" y="1706"/>
                        <a:pt x="3156" y="1769"/>
                      </a:cubicBezTo>
                      <a:cubicBezTo>
                        <a:pt x="3425" y="1974"/>
                        <a:pt x="3630" y="2236"/>
                        <a:pt x="3750" y="2533"/>
                      </a:cubicBezTo>
                      <a:cubicBezTo>
                        <a:pt x="3778" y="2590"/>
                        <a:pt x="3807" y="2654"/>
                        <a:pt x="3807" y="2710"/>
                      </a:cubicBezTo>
                      <a:cubicBezTo>
                        <a:pt x="3835" y="2795"/>
                        <a:pt x="3863" y="2887"/>
                        <a:pt x="3927" y="2972"/>
                      </a:cubicBezTo>
                      <a:cubicBezTo>
                        <a:pt x="4012" y="3149"/>
                        <a:pt x="4104" y="3326"/>
                        <a:pt x="4160" y="3502"/>
                      </a:cubicBezTo>
                      <a:cubicBezTo>
                        <a:pt x="4366" y="3920"/>
                        <a:pt x="4542" y="4302"/>
                        <a:pt x="4719" y="4712"/>
                      </a:cubicBezTo>
                      <a:cubicBezTo>
                        <a:pt x="4868" y="5038"/>
                        <a:pt x="5016" y="5335"/>
                        <a:pt x="5165" y="5660"/>
                      </a:cubicBezTo>
                      <a:cubicBezTo>
                        <a:pt x="5306" y="5950"/>
                        <a:pt x="5427" y="6191"/>
                        <a:pt x="5519" y="6396"/>
                      </a:cubicBezTo>
                      <a:cubicBezTo>
                        <a:pt x="5809" y="7011"/>
                        <a:pt x="6226" y="7542"/>
                        <a:pt x="6608" y="8101"/>
                      </a:cubicBezTo>
                      <a:cubicBezTo>
                        <a:pt x="6898" y="8518"/>
                        <a:pt x="7224" y="8957"/>
                        <a:pt x="7492" y="9431"/>
                      </a:cubicBezTo>
                      <a:cubicBezTo>
                        <a:pt x="7549" y="9551"/>
                        <a:pt x="7606" y="9636"/>
                        <a:pt x="7669" y="9756"/>
                      </a:cubicBezTo>
                      <a:cubicBezTo>
                        <a:pt x="7846" y="10110"/>
                        <a:pt x="8051" y="10725"/>
                        <a:pt x="8023" y="11228"/>
                      </a:cubicBezTo>
                      <a:cubicBezTo>
                        <a:pt x="8023" y="11815"/>
                        <a:pt x="7549" y="12381"/>
                        <a:pt x="7139" y="12791"/>
                      </a:cubicBezTo>
                      <a:cubicBezTo>
                        <a:pt x="6898" y="13053"/>
                        <a:pt x="6608" y="13322"/>
                        <a:pt x="6254" y="13378"/>
                      </a:cubicBezTo>
                      <a:cubicBezTo>
                        <a:pt x="6106" y="13407"/>
                        <a:pt x="5986" y="13499"/>
                        <a:pt x="5901" y="13527"/>
                      </a:cubicBezTo>
                      <a:cubicBezTo>
                        <a:pt x="5809" y="13583"/>
                        <a:pt x="5724" y="13619"/>
                        <a:pt x="5660" y="13619"/>
                      </a:cubicBezTo>
                      <a:cubicBezTo>
                        <a:pt x="5575" y="13619"/>
                        <a:pt x="5519" y="13583"/>
                        <a:pt x="5427" y="13527"/>
                      </a:cubicBezTo>
                      <a:cubicBezTo>
                        <a:pt x="5101" y="13322"/>
                        <a:pt x="4691" y="12586"/>
                        <a:pt x="4542" y="12232"/>
                      </a:cubicBezTo>
                      <a:cubicBezTo>
                        <a:pt x="4160" y="11320"/>
                        <a:pt x="3892" y="10372"/>
                        <a:pt x="3658" y="9459"/>
                      </a:cubicBezTo>
                      <a:cubicBezTo>
                        <a:pt x="3481" y="8844"/>
                        <a:pt x="3361" y="8193"/>
                        <a:pt x="3220" y="7542"/>
                      </a:cubicBezTo>
                      <a:cubicBezTo>
                        <a:pt x="2951" y="6396"/>
                        <a:pt x="2717" y="5243"/>
                        <a:pt x="2335" y="4125"/>
                      </a:cubicBezTo>
                      <a:cubicBezTo>
                        <a:pt x="2272" y="4005"/>
                        <a:pt x="2243" y="3856"/>
                        <a:pt x="2123" y="3743"/>
                      </a:cubicBezTo>
                      <a:cubicBezTo>
                        <a:pt x="1918" y="3502"/>
                        <a:pt x="1628" y="3361"/>
                        <a:pt x="1359" y="3212"/>
                      </a:cubicBezTo>
                      <a:cubicBezTo>
                        <a:pt x="1239" y="3149"/>
                        <a:pt x="1126" y="3092"/>
                        <a:pt x="1005" y="3036"/>
                      </a:cubicBezTo>
                      <a:cubicBezTo>
                        <a:pt x="623" y="2795"/>
                        <a:pt x="326" y="2208"/>
                        <a:pt x="213" y="1946"/>
                      </a:cubicBezTo>
                      <a:cubicBezTo>
                        <a:pt x="149" y="1826"/>
                        <a:pt x="93" y="1706"/>
                        <a:pt x="93" y="1592"/>
                      </a:cubicBezTo>
                      <a:cubicBezTo>
                        <a:pt x="64" y="1444"/>
                        <a:pt x="93" y="1295"/>
                        <a:pt x="178" y="1175"/>
                      </a:cubicBezTo>
                      <a:cubicBezTo>
                        <a:pt x="241" y="1090"/>
                        <a:pt x="241" y="1026"/>
                        <a:pt x="241" y="970"/>
                      </a:cubicBezTo>
                      <a:cubicBezTo>
                        <a:pt x="270" y="913"/>
                        <a:pt x="270" y="850"/>
                        <a:pt x="298" y="793"/>
                      </a:cubicBezTo>
                      <a:cubicBezTo>
                        <a:pt x="326" y="736"/>
                        <a:pt x="354" y="708"/>
                        <a:pt x="390" y="708"/>
                      </a:cubicBezTo>
                      <a:cubicBezTo>
                        <a:pt x="404" y="722"/>
                        <a:pt x="411" y="729"/>
                        <a:pt x="415" y="729"/>
                      </a:cubicBezTo>
                      <a:cubicBezTo>
                        <a:pt x="418" y="729"/>
                        <a:pt x="418" y="722"/>
                        <a:pt x="418" y="708"/>
                      </a:cubicBezTo>
                      <a:cubicBezTo>
                        <a:pt x="446" y="708"/>
                        <a:pt x="446" y="708"/>
                        <a:pt x="446" y="673"/>
                      </a:cubicBezTo>
                      <a:cubicBezTo>
                        <a:pt x="418" y="531"/>
                        <a:pt x="418" y="383"/>
                        <a:pt x="446" y="234"/>
                      </a:cubicBezTo>
                      <a:cubicBezTo>
                        <a:pt x="446" y="178"/>
                        <a:pt x="446" y="142"/>
                        <a:pt x="475" y="114"/>
                      </a:cubicBezTo>
                      <a:cubicBezTo>
                        <a:pt x="503" y="86"/>
                        <a:pt x="531" y="57"/>
                        <a:pt x="567" y="57"/>
                      </a:cubicBezTo>
                      <a:close/>
                      <a:moveTo>
                        <a:pt x="567" y="1"/>
                      </a:moveTo>
                      <a:cubicBezTo>
                        <a:pt x="531" y="1"/>
                        <a:pt x="475" y="29"/>
                        <a:pt x="446" y="57"/>
                      </a:cubicBezTo>
                      <a:cubicBezTo>
                        <a:pt x="418" y="114"/>
                        <a:pt x="390" y="178"/>
                        <a:pt x="390" y="234"/>
                      </a:cubicBezTo>
                      <a:cubicBezTo>
                        <a:pt x="354" y="383"/>
                        <a:pt x="354" y="496"/>
                        <a:pt x="390" y="644"/>
                      </a:cubicBezTo>
                      <a:cubicBezTo>
                        <a:pt x="326" y="644"/>
                        <a:pt x="270" y="708"/>
                        <a:pt x="241" y="765"/>
                      </a:cubicBezTo>
                      <a:cubicBezTo>
                        <a:pt x="213" y="821"/>
                        <a:pt x="213" y="885"/>
                        <a:pt x="178" y="942"/>
                      </a:cubicBezTo>
                      <a:cubicBezTo>
                        <a:pt x="178" y="1026"/>
                        <a:pt x="178" y="1090"/>
                        <a:pt x="121" y="1147"/>
                      </a:cubicBezTo>
                      <a:cubicBezTo>
                        <a:pt x="36" y="1267"/>
                        <a:pt x="1" y="1444"/>
                        <a:pt x="36" y="1592"/>
                      </a:cubicBezTo>
                      <a:cubicBezTo>
                        <a:pt x="36" y="1706"/>
                        <a:pt x="93" y="1854"/>
                        <a:pt x="149" y="1974"/>
                      </a:cubicBezTo>
                      <a:cubicBezTo>
                        <a:pt x="298" y="2264"/>
                        <a:pt x="595" y="2859"/>
                        <a:pt x="977" y="3064"/>
                      </a:cubicBezTo>
                      <a:cubicBezTo>
                        <a:pt x="1097" y="3149"/>
                        <a:pt x="1210" y="3212"/>
                        <a:pt x="1331" y="3269"/>
                      </a:cubicBezTo>
                      <a:cubicBezTo>
                        <a:pt x="1592" y="3418"/>
                        <a:pt x="1890" y="3566"/>
                        <a:pt x="2095" y="3771"/>
                      </a:cubicBezTo>
                      <a:cubicBezTo>
                        <a:pt x="2187" y="3892"/>
                        <a:pt x="2215" y="4005"/>
                        <a:pt x="2272" y="4125"/>
                      </a:cubicBezTo>
                      <a:cubicBezTo>
                        <a:pt x="2654" y="5243"/>
                        <a:pt x="2894" y="6424"/>
                        <a:pt x="3156" y="7542"/>
                      </a:cubicBezTo>
                      <a:cubicBezTo>
                        <a:pt x="3304" y="8193"/>
                        <a:pt x="3425" y="8844"/>
                        <a:pt x="3602" y="9487"/>
                      </a:cubicBezTo>
                      <a:cubicBezTo>
                        <a:pt x="3835" y="10400"/>
                        <a:pt x="4104" y="11348"/>
                        <a:pt x="4486" y="12261"/>
                      </a:cubicBezTo>
                      <a:cubicBezTo>
                        <a:pt x="4634" y="12586"/>
                        <a:pt x="5045" y="13350"/>
                        <a:pt x="5398" y="13583"/>
                      </a:cubicBezTo>
                      <a:cubicBezTo>
                        <a:pt x="5483" y="13647"/>
                        <a:pt x="5575" y="13675"/>
                        <a:pt x="5660" y="13675"/>
                      </a:cubicBezTo>
                      <a:cubicBezTo>
                        <a:pt x="5752" y="13675"/>
                        <a:pt x="5837" y="13647"/>
                        <a:pt x="5929" y="13583"/>
                      </a:cubicBezTo>
                      <a:cubicBezTo>
                        <a:pt x="6014" y="13527"/>
                        <a:pt x="6106" y="13470"/>
                        <a:pt x="6283" y="13442"/>
                      </a:cubicBezTo>
                      <a:cubicBezTo>
                        <a:pt x="6636" y="13378"/>
                        <a:pt x="6934" y="13117"/>
                        <a:pt x="7195" y="12819"/>
                      </a:cubicBezTo>
                      <a:cubicBezTo>
                        <a:pt x="7606" y="12409"/>
                        <a:pt x="8080" y="11850"/>
                        <a:pt x="8080" y="11228"/>
                      </a:cubicBezTo>
                      <a:cubicBezTo>
                        <a:pt x="8108" y="10697"/>
                        <a:pt x="7903" y="10082"/>
                        <a:pt x="7698" y="9728"/>
                      </a:cubicBezTo>
                      <a:cubicBezTo>
                        <a:pt x="7669" y="9608"/>
                        <a:pt x="7606" y="9516"/>
                        <a:pt x="7549" y="9402"/>
                      </a:cubicBezTo>
                      <a:cubicBezTo>
                        <a:pt x="7287" y="8928"/>
                        <a:pt x="6962" y="8490"/>
                        <a:pt x="6636" y="8044"/>
                      </a:cubicBezTo>
                      <a:cubicBezTo>
                        <a:pt x="6254" y="7514"/>
                        <a:pt x="5872" y="6983"/>
                        <a:pt x="5575" y="6396"/>
                      </a:cubicBezTo>
                      <a:cubicBezTo>
                        <a:pt x="5455" y="6155"/>
                        <a:pt x="5342" y="5922"/>
                        <a:pt x="5222" y="5625"/>
                      </a:cubicBezTo>
                      <a:cubicBezTo>
                        <a:pt x="5073" y="5335"/>
                        <a:pt x="4924" y="5009"/>
                        <a:pt x="4776" y="4684"/>
                      </a:cubicBezTo>
                      <a:cubicBezTo>
                        <a:pt x="4599" y="4302"/>
                        <a:pt x="4422" y="3892"/>
                        <a:pt x="4217" y="3474"/>
                      </a:cubicBezTo>
                      <a:cubicBezTo>
                        <a:pt x="4132" y="3297"/>
                        <a:pt x="4068" y="3120"/>
                        <a:pt x="3984" y="2944"/>
                      </a:cubicBezTo>
                      <a:cubicBezTo>
                        <a:pt x="3927" y="2887"/>
                        <a:pt x="3892" y="2795"/>
                        <a:pt x="3863" y="2710"/>
                      </a:cubicBezTo>
                      <a:cubicBezTo>
                        <a:pt x="3835" y="2654"/>
                        <a:pt x="3835" y="2562"/>
                        <a:pt x="3807" y="2505"/>
                      </a:cubicBezTo>
                      <a:cubicBezTo>
                        <a:pt x="3686" y="2208"/>
                        <a:pt x="3453" y="1946"/>
                        <a:pt x="3184" y="1734"/>
                      </a:cubicBezTo>
                      <a:cubicBezTo>
                        <a:pt x="3099" y="1649"/>
                        <a:pt x="3007" y="1592"/>
                        <a:pt x="2894" y="1529"/>
                      </a:cubicBezTo>
                      <a:cubicBezTo>
                        <a:pt x="2830" y="1472"/>
                        <a:pt x="2746" y="1416"/>
                        <a:pt x="2654" y="1352"/>
                      </a:cubicBezTo>
                      <a:cubicBezTo>
                        <a:pt x="2540" y="1267"/>
                        <a:pt x="2448" y="1203"/>
                        <a:pt x="2335" y="1118"/>
                      </a:cubicBezTo>
                      <a:cubicBezTo>
                        <a:pt x="2215" y="1062"/>
                        <a:pt x="2095" y="970"/>
                        <a:pt x="1982" y="885"/>
                      </a:cubicBezTo>
                      <a:lnTo>
                        <a:pt x="1239" y="319"/>
                      </a:lnTo>
                      <a:cubicBezTo>
                        <a:pt x="1182" y="262"/>
                        <a:pt x="1154" y="234"/>
                        <a:pt x="1062" y="234"/>
                      </a:cubicBezTo>
                      <a:lnTo>
                        <a:pt x="1034" y="234"/>
                      </a:lnTo>
                      <a:cubicBezTo>
                        <a:pt x="977" y="262"/>
                        <a:pt x="949" y="319"/>
                        <a:pt x="920" y="411"/>
                      </a:cubicBezTo>
                      <a:cubicBezTo>
                        <a:pt x="885" y="588"/>
                        <a:pt x="977" y="793"/>
                        <a:pt x="1182" y="998"/>
                      </a:cubicBezTo>
                      <a:cubicBezTo>
                        <a:pt x="1239" y="1062"/>
                        <a:pt x="1302" y="1090"/>
                        <a:pt x="1359" y="1147"/>
                      </a:cubicBezTo>
                      <a:cubicBezTo>
                        <a:pt x="1508" y="1267"/>
                        <a:pt x="1684" y="1416"/>
                        <a:pt x="1769" y="1592"/>
                      </a:cubicBezTo>
                      <a:cubicBezTo>
                        <a:pt x="1861" y="1677"/>
                        <a:pt x="1861" y="1769"/>
                        <a:pt x="1861" y="1826"/>
                      </a:cubicBezTo>
                      <a:cubicBezTo>
                        <a:pt x="1833" y="1854"/>
                        <a:pt x="1769" y="1854"/>
                        <a:pt x="1741" y="1854"/>
                      </a:cubicBezTo>
                      <a:cubicBezTo>
                        <a:pt x="1592" y="1854"/>
                        <a:pt x="1359" y="1769"/>
                        <a:pt x="1274" y="1649"/>
                      </a:cubicBezTo>
                      <a:cubicBezTo>
                        <a:pt x="1154" y="1529"/>
                        <a:pt x="1097" y="1380"/>
                        <a:pt x="1034" y="1239"/>
                      </a:cubicBezTo>
                      <a:cubicBezTo>
                        <a:pt x="949" y="1062"/>
                        <a:pt x="920" y="885"/>
                        <a:pt x="885" y="736"/>
                      </a:cubicBezTo>
                      <a:cubicBezTo>
                        <a:pt x="857" y="644"/>
                        <a:pt x="828" y="560"/>
                        <a:pt x="828" y="468"/>
                      </a:cubicBezTo>
                      <a:cubicBezTo>
                        <a:pt x="800" y="439"/>
                        <a:pt x="800" y="439"/>
                        <a:pt x="800" y="411"/>
                      </a:cubicBezTo>
                      <a:cubicBezTo>
                        <a:pt x="772" y="262"/>
                        <a:pt x="708" y="1"/>
                        <a:pt x="567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614" name="Google Shape;614;p37"/>
                <p:cNvSpPr/>
                <p:nvPr/>
              </p:nvSpPr>
              <p:spPr>
                <a:xfrm>
                  <a:off x="2984086" y="4043030"/>
                  <a:ext cx="21824" cy="4885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5" h="1444" extrusionOk="0">
                      <a:moveTo>
                        <a:pt x="29" y="0"/>
                      </a:moveTo>
                      <a:cubicBezTo>
                        <a:pt x="1" y="0"/>
                        <a:pt x="1" y="28"/>
                        <a:pt x="1" y="57"/>
                      </a:cubicBezTo>
                      <a:lnTo>
                        <a:pt x="114" y="531"/>
                      </a:lnTo>
                      <a:cubicBezTo>
                        <a:pt x="234" y="884"/>
                        <a:pt x="354" y="1210"/>
                        <a:pt x="616" y="1415"/>
                      </a:cubicBezTo>
                      <a:lnTo>
                        <a:pt x="616" y="1443"/>
                      </a:lnTo>
                      <a:lnTo>
                        <a:pt x="645" y="1415"/>
                      </a:lnTo>
                      <a:lnTo>
                        <a:pt x="645" y="1387"/>
                      </a:lnTo>
                      <a:cubicBezTo>
                        <a:pt x="383" y="1182"/>
                        <a:pt x="291" y="856"/>
                        <a:pt x="178" y="502"/>
                      </a:cubicBezTo>
                      <a:lnTo>
                        <a:pt x="57" y="28"/>
                      </a:lnTo>
                      <a:cubicBezTo>
                        <a:pt x="57" y="0"/>
                        <a:pt x="29" y="0"/>
                        <a:pt x="29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615" name="Google Shape;615;p37"/>
                <p:cNvSpPr/>
                <p:nvPr/>
              </p:nvSpPr>
              <p:spPr>
                <a:xfrm>
                  <a:off x="2975966" y="4060015"/>
                  <a:ext cx="22060" cy="4479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52" h="1324" extrusionOk="0">
                      <a:moveTo>
                        <a:pt x="29" y="0"/>
                      </a:moveTo>
                      <a:cubicBezTo>
                        <a:pt x="0" y="0"/>
                        <a:pt x="0" y="0"/>
                        <a:pt x="0" y="29"/>
                      </a:cubicBezTo>
                      <a:cubicBezTo>
                        <a:pt x="92" y="439"/>
                        <a:pt x="269" y="856"/>
                        <a:pt x="531" y="1210"/>
                      </a:cubicBezTo>
                      <a:cubicBezTo>
                        <a:pt x="559" y="1267"/>
                        <a:pt x="594" y="1295"/>
                        <a:pt x="623" y="1323"/>
                      </a:cubicBezTo>
                      <a:cubicBezTo>
                        <a:pt x="651" y="1323"/>
                        <a:pt x="651" y="1323"/>
                        <a:pt x="651" y="1295"/>
                      </a:cubicBezTo>
                      <a:lnTo>
                        <a:pt x="651" y="1267"/>
                      </a:lnTo>
                      <a:cubicBezTo>
                        <a:pt x="623" y="1238"/>
                        <a:pt x="594" y="1210"/>
                        <a:pt x="594" y="1182"/>
                      </a:cubicBezTo>
                      <a:cubicBezTo>
                        <a:pt x="326" y="856"/>
                        <a:pt x="149" y="439"/>
                        <a:pt x="64" y="29"/>
                      </a:cubicBezTo>
                      <a:cubicBezTo>
                        <a:pt x="64" y="0"/>
                        <a:pt x="29" y="0"/>
                        <a:pt x="29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616" name="Google Shape;616;p37"/>
                <p:cNvSpPr/>
                <p:nvPr/>
              </p:nvSpPr>
              <p:spPr>
                <a:xfrm>
                  <a:off x="3098756" y="4110769"/>
                  <a:ext cx="1929" cy="1319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7" h="390" extrusionOk="0">
                      <a:moveTo>
                        <a:pt x="57" y="0"/>
                      </a:moveTo>
                      <a:lnTo>
                        <a:pt x="0" y="389"/>
                      </a:lnTo>
                      <a:cubicBezTo>
                        <a:pt x="29" y="269"/>
                        <a:pt x="57" y="149"/>
                        <a:pt x="57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617" name="Google Shape;617;p37"/>
                <p:cNvSpPr/>
                <p:nvPr/>
              </p:nvSpPr>
              <p:spPr>
                <a:xfrm>
                  <a:off x="3097809" y="4109788"/>
                  <a:ext cx="3857" cy="1512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4" h="447" extrusionOk="0">
                      <a:moveTo>
                        <a:pt x="85" y="1"/>
                      </a:moveTo>
                      <a:cubicBezTo>
                        <a:pt x="57" y="1"/>
                        <a:pt x="57" y="29"/>
                        <a:pt x="57" y="29"/>
                      </a:cubicBezTo>
                      <a:cubicBezTo>
                        <a:pt x="57" y="149"/>
                        <a:pt x="28" y="298"/>
                        <a:pt x="0" y="418"/>
                      </a:cubicBezTo>
                      <a:cubicBezTo>
                        <a:pt x="0" y="418"/>
                        <a:pt x="0" y="447"/>
                        <a:pt x="28" y="447"/>
                      </a:cubicBezTo>
                      <a:cubicBezTo>
                        <a:pt x="28" y="447"/>
                        <a:pt x="57" y="447"/>
                        <a:pt x="57" y="418"/>
                      </a:cubicBezTo>
                      <a:cubicBezTo>
                        <a:pt x="85" y="298"/>
                        <a:pt x="113" y="178"/>
                        <a:pt x="113" y="29"/>
                      </a:cubicBezTo>
                      <a:lnTo>
                        <a:pt x="85" y="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618" name="Google Shape;618;p37"/>
                <p:cNvSpPr/>
                <p:nvPr/>
              </p:nvSpPr>
              <p:spPr>
                <a:xfrm>
                  <a:off x="3508542" y="4013085"/>
                  <a:ext cx="133851" cy="15631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56" h="4620" extrusionOk="0">
                      <a:moveTo>
                        <a:pt x="298" y="1"/>
                      </a:moveTo>
                      <a:lnTo>
                        <a:pt x="298" y="1"/>
                      </a:lnTo>
                      <a:cubicBezTo>
                        <a:pt x="326" y="1005"/>
                        <a:pt x="270" y="1946"/>
                        <a:pt x="206" y="2802"/>
                      </a:cubicBezTo>
                      <a:cubicBezTo>
                        <a:pt x="178" y="3213"/>
                        <a:pt x="149" y="3510"/>
                        <a:pt x="1" y="3863"/>
                      </a:cubicBezTo>
                      <a:cubicBezTo>
                        <a:pt x="680" y="4161"/>
                        <a:pt x="1154" y="4514"/>
                        <a:pt x="1861" y="4571"/>
                      </a:cubicBezTo>
                      <a:cubicBezTo>
                        <a:pt x="2087" y="4601"/>
                        <a:pt x="2339" y="4620"/>
                        <a:pt x="2597" y="4620"/>
                      </a:cubicBezTo>
                      <a:cubicBezTo>
                        <a:pt x="3074" y="4620"/>
                        <a:pt x="3570" y="4554"/>
                        <a:pt x="3955" y="4366"/>
                      </a:cubicBezTo>
                      <a:cubicBezTo>
                        <a:pt x="3481" y="3099"/>
                        <a:pt x="3602" y="1798"/>
                        <a:pt x="3566" y="531"/>
                      </a:cubicBezTo>
                      <a:cubicBezTo>
                        <a:pt x="3566" y="355"/>
                        <a:pt x="3566" y="178"/>
                        <a:pt x="3538" y="29"/>
                      </a:cubicBezTo>
                      <a:lnTo>
                        <a:pt x="298" y="1"/>
                      </a:lnTo>
                      <a:close/>
                    </a:path>
                  </a:pathLst>
                </a:custGeom>
                <a:solidFill>
                  <a:srgbClr val="FF4440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619" name="Google Shape;619;p37"/>
                <p:cNvSpPr/>
                <p:nvPr/>
              </p:nvSpPr>
              <p:spPr>
                <a:xfrm>
                  <a:off x="3314189" y="4099874"/>
                  <a:ext cx="514664" cy="61051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211" h="18044" extrusionOk="0">
                      <a:moveTo>
                        <a:pt x="7102" y="0"/>
                      </a:moveTo>
                      <a:cubicBezTo>
                        <a:pt x="6984" y="0"/>
                        <a:pt x="6867" y="1"/>
                        <a:pt x="6749" y="4"/>
                      </a:cubicBezTo>
                      <a:cubicBezTo>
                        <a:pt x="5306" y="32"/>
                        <a:pt x="2059" y="824"/>
                        <a:pt x="1146" y="1978"/>
                      </a:cubicBezTo>
                      <a:cubicBezTo>
                        <a:pt x="0" y="3506"/>
                        <a:pt x="616" y="5748"/>
                        <a:pt x="1825" y="7043"/>
                      </a:cubicBezTo>
                      <a:cubicBezTo>
                        <a:pt x="1592" y="8281"/>
                        <a:pt x="1387" y="9491"/>
                        <a:pt x="1267" y="10729"/>
                      </a:cubicBezTo>
                      <a:cubicBezTo>
                        <a:pt x="1146" y="11818"/>
                        <a:pt x="1295" y="12971"/>
                        <a:pt x="913" y="14004"/>
                      </a:cubicBezTo>
                      <a:cubicBezTo>
                        <a:pt x="821" y="14181"/>
                        <a:pt x="736" y="14358"/>
                        <a:pt x="708" y="14563"/>
                      </a:cubicBezTo>
                      <a:cubicBezTo>
                        <a:pt x="679" y="14768"/>
                        <a:pt x="679" y="14945"/>
                        <a:pt x="708" y="15150"/>
                      </a:cubicBezTo>
                      <a:cubicBezTo>
                        <a:pt x="856" y="16155"/>
                        <a:pt x="1323" y="17187"/>
                        <a:pt x="2208" y="17654"/>
                      </a:cubicBezTo>
                      <a:cubicBezTo>
                        <a:pt x="2858" y="18043"/>
                        <a:pt x="3622" y="18043"/>
                        <a:pt x="4358" y="18043"/>
                      </a:cubicBezTo>
                      <a:cubicBezTo>
                        <a:pt x="7280" y="18008"/>
                        <a:pt x="10194" y="17718"/>
                        <a:pt x="13088" y="17393"/>
                      </a:cubicBezTo>
                      <a:cubicBezTo>
                        <a:pt x="13265" y="17393"/>
                        <a:pt x="13442" y="17364"/>
                        <a:pt x="13590" y="17336"/>
                      </a:cubicBezTo>
                      <a:cubicBezTo>
                        <a:pt x="13767" y="17301"/>
                        <a:pt x="13944" y="17272"/>
                        <a:pt x="14085" y="17187"/>
                      </a:cubicBezTo>
                      <a:cubicBezTo>
                        <a:pt x="14616" y="16982"/>
                        <a:pt x="15033" y="16452"/>
                        <a:pt x="15090" y="15886"/>
                      </a:cubicBezTo>
                      <a:cubicBezTo>
                        <a:pt x="15210" y="15037"/>
                        <a:pt x="14736" y="14266"/>
                        <a:pt x="14588" y="13445"/>
                      </a:cubicBezTo>
                      <a:cubicBezTo>
                        <a:pt x="14503" y="13056"/>
                        <a:pt x="14503" y="12646"/>
                        <a:pt x="14326" y="12292"/>
                      </a:cubicBezTo>
                      <a:cubicBezTo>
                        <a:pt x="14234" y="12115"/>
                        <a:pt x="14121" y="11967"/>
                        <a:pt x="14029" y="11818"/>
                      </a:cubicBezTo>
                      <a:cubicBezTo>
                        <a:pt x="13732" y="11231"/>
                        <a:pt x="13972" y="10700"/>
                        <a:pt x="13944" y="10113"/>
                      </a:cubicBezTo>
                      <a:cubicBezTo>
                        <a:pt x="13944" y="9554"/>
                        <a:pt x="13880" y="8988"/>
                        <a:pt x="13880" y="8401"/>
                      </a:cubicBezTo>
                      <a:cubicBezTo>
                        <a:pt x="13880" y="8047"/>
                        <a:pt x="13880" y="7665"/>
                        <a:pt x="13944" y="7283"/>
                      </a:cubicBezTo>
                      <a:cubicBezTo>
                        <a:pt x="14000" y="6901"/>
                        <a:pt x="14149" y="6512"/>
                        <a:pt x="14206" y="6130"/>
                      </a:cubicBezTo>
                      <a:cubicBezTo>
                        <a:pt x="14588" y="4213"/>
                        <a:pt x="13526" y="1829"/>
                        <a:pt x="11730" y="945"/>
                      </a:cubicBezTo>
                      <a:cubicBezTo>
                        <a:pt x="10333" y="233"/>
                        <a:pt x="8702" y="0"/>
                        <a:pt x="7102" y="0"/>
                      </a:cubicBez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620" name="Google Shape;620;p37"/>
                <p:cNvSpPr/>
                <p:nvPr/>
              </p:nvSpPr>
              <p:spPr>
                <a:xfrm>
                  <a:off x="3063804" y="4101904"/>
                  <a:ext cx="450750" cy="39400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322" h="11645" extrusionOk="0">
                      <a:moveTo>
                        <a:pt x="13322" y="0"/>
                      </a:moveTo>
                      <a:lnTo>
                        <a:pt x="13322" y="0"/>
                      </a:lnTo>
                      <a:cubicBezTo>
                        <a:pt x="13088" y="29"/>
                        <a:pt x="12855" y="57"/>
                        <a:pt x="12614" y="85"/>
                      </a:cubicBezTo>
                      <a:cubicBezTo>
                        <a:pt x="11114" y="326"/>
                        <a:pt x="9699" y="941"/>
                        <a:pt x="8490" y="1889"/>
                      </a:cubicBezTo>
                      <a:cubicBezTo>
                        <a:pt x="7690" y="2505"/>
                        <a:pt x="6983" y="3240"/>
                        <a:pt x="6339" y="4012"/>
                      </a:cubicBezTo>
                      <a:cubicBezTo>
                        <a:pt x="5717" y="4747"/>
                        <a:pt x="5158" y="5745"/>
                        <a:pt x="4422" y="6339"/>
                      </a:cubicBezTo>
                      <a:cubicBezTo>
                        <a:pt x="4040" y="5780"/>
                        <a:pt x="3715" y="5186"/>
                        <a:pt x="3417" y="4599"/>
                      </a:cubicBezTo>
                      <a:cubicBezTo>
                        <a:pt x="3361" y="4450"/>
                        <a:pt x="3269" y="4273"/>
                        <a:pt x="3156" y="4153"/>
                      </a:cubicBezTo>
                      <a:cubicBezTo>
                        <a:pt x="3092" y="4040"/>
                        <a:pt x="2979" y="3976"/>
                        <a:pt x="2915" y="3863"/>
                      </a:cubicBezTo>
                      <a:cubicBezTo>
                        <a:pt x="2802" y="3714"/>
                        <a:pt x="2802" y="3509"/>
                        <a:pt x="2710" y="3332"/>
                      </a:cubicBezTo>
                      <a:cubicBezTo>
                        <a:pt x="2653" y="3156"/>
                        <a:pt x="2533" y="2979"/>
                        <a:pt x="2328" y="2979"/>
                      </a:cubicBezTo>
                      <a:cubicBezTo>
                        <a:pt x="1741" y="3538"/>
                        <a:pt x="765" y="3594"/>
                        <a:pt x="121" y="4096"/>
                      </a:cubicBezTo>
                      <a:cubicBezTo>
                        <a:pt x="57" y="4125"/>
                        <a:pt x="29" y="4153"/>
                        <a:pt x="29" y="4217"/>
                      </a:cubicBezTo>
                      <a:cubicBezTo>
                        <a:pt x="1" y="4245"/>
                        <a:pt x="1" y="4273"/>
                        <a:pt x="29" y="4330"/>
                      </a:cubicBezTo>
                      <a:cubicBezTo>
                        <a:pt x="149" y="4981"/>
                        <a:pt x="234" y="5660"/>
                        <a:pt x="354" y="6339"/>
                      </a:cubicBezTo>
                      <a:cubicBezTo>
                        <a:pt x="503" y="6983"/>
                        <a:pt x="531" y="7690"/>
                        <a:pt x="736" y="8313"/>
                      </a:cubicBezTo>
                      <a:cubicBezTo>
                        <a:pt x="941" y="9225"/>
                        <a:pt x="1267" y="10138"/>
                        <a:pt x="1918" y="10789"/>
                      </a:cubicBezTo>
                      <a:cubicBezTo>
                        <a:pt x="2179" y="11051"/>
                        <a:pt x="2682" y="11291"/>
                        <a:pt x="3035" y="11440"/>
                      </a:cubicBezTo>
                      <a:cubicBezTo>
                        <a:pt x="3509" y="11617"/>
                        <a:pt x="4040" y="11645"/>
                        <a:pt x="4542" y="11645"/>
                      </a:cubicBezTo>
                      <a:cubicBezTo>
                        <a:pt x="5603" y="11617"/>
                        <a:pt x="6629" y="11263"/>
                        <a:pt x="7429" y="10584"/>
                      </a:cubicBezTo>
                      <a:cubicBezTo>
                        <a:pt x="7754" y="10315"/>
                        <a:pt x="8044" y="9989"/>
                        <a:pt x="8341" y="9699"/>
                      </a:cubicBezTo>
                      <a:cubicBezTo>
                        <a:pt x="8872" y="9105"/>
                        <a:pt x="9402" y="8610"/>
                        <a:pt x="9756" y="7902"/>
                      </a:cubicBezTo>
                      <a:cubicBezTo>
                        <a:pt x="9990" y="7457"/>
                        <a:pt x="10258" y="6983"/>
                        <a:pt x="10520" y="6544"/>
                      </a:cubicBezTo>
                      <a:cubicBezTo>
                        <a:pt x="10665" y="6254"/>
                        <a:pt x="11513" y="4390"/>
                        <a:pt x="11967" y="4390"/>
                      </a:cubicBezTo>
                      <a:cubicBezTo>
                        <a:pt x="11978" y="4390"/>
                        <a:pt x="11988" y="4391"/>
                        <a:pt x="11999" y="4394"/>
                      </a:cubicBezTo>
                      <a:cubicBezTo>
                        <a:pt x="12204" y="4422"/>
                        <a:pt x="12409" y="4450"/>
                        <a:pt x="12642" y="4478"/>
                      </a:cubicBezTo>
                      <a:cubicBezTo>
                        <a:pt x="12642" y="3920"/>
                        <a:pt x="12678" y="3361"/>
                        <a:pt x="12706" y="2802"/>
                      </a:cubicBezTo>
                      <a:cubicBezTo>
                        <a:pt x="12734" y="2505"/>
                        <a:pt x="12734" y="2208"/>
                        <a:pt x="12734" y="1918"/>
                      </a:cubicBezTo>
                      <a:cubicBezTo>
                        <a:pt x="12734" y="1712"/>
                        <a:pt x="12642" y="1415"/>
                        <a:pt x="12678" y="1210"/>
                      </a:cubicBezTo>
                      <a:cubicBezTo>
                        <a:pt x="12791" y="764"/>
                        <a:pt x="13031" y="354"/>
                        <a:pt x="13322" y="0"/>
                      </a:cubicBez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621" name="Google Shape;621;p37"/>
                <p:cNvSpPr/>
                <p:nvPr/>
              </p:nvSpPr>
              <p:spPr>
                <a:xfrm>
                  <a:off x="3615294" y="4107893"/>
                  <a:ext cx="352155" cy="39103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408" h="11557" extrusionOk="0">
                      <a:moveTo>
                        <a:pt x="1" y="0"/>
                      </a:moveTo>
                      <a:lnTo>
                        <a:pt x="1" y="4301"/>
                      </a:lnTo>
                      <a:cubicBezTo>
                        <a:pt x="206" y="4273"/>
                        <a:pt x="447" y="4245"/>
                        <a:pt x="652" y="4217"/>
                      </a:cubicBezTo>
                      <a:cubicBezTo>
                        <a:pt x="652" y="4216"/>
                        <a:pt x="652" y="4216"/>
                        <a:pt x="653" y="4216"/>
                      </a:cubicBezTo>
                      <a:cubicBezTo>
                        <a:pt x="781" y="4216"/>
                        <a:pt x="3242" y="8463"/>
                        <a:pt x="3538" y="8872"/>
                      </a:cubicBezTo>
                      <a:cubicBezTo>
                        <a:pt x="4422" y="10025"/>
                        <a:pt x="5483" y="11227"/>
                        <a:pt x="7019" y="11496"/>
                      </a:cubicBezTo>
                      <a:cubicBezTo>
                        <a:pt x="7216" y="11535"/>
                        <a:pt x="7428" y="11556"/>
                        <a:pt x="7646" y="11556"/>
                      </a:cubicBezTo>
                      <a:cubicBezTo>
                        <a:pt x="8572" y="11556"/>
                        <a:pt x="9590" y="11180"/>
                        <a:pt x="9877" y="10230"/>
                      </a:cubicBezTo>
                      <a:cubicBezTo>
                        <a:pt x="10407" y="8341"/>
                        <a:pt x="8370" y="5957"/>
                        <a:pt x="7280" y="4627"/>
                      </a:cubicBezTo>
                      <a:cubicBezTo>
                        <a:pt x="5894" y="2915"/>
                        <a:pt x="3715" y="439"/>
                        <a:pt x="1387" y="177"/>
                      </a:cubicBezTo>
                      <a:cubicBezTo>
                        <a:pt x="708" y="85"/>
                        <a:pt x="680" y="85"/>
                        <a:pt x="1" y="0"/>
                      </a:cubicBez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622" name="Google Shape;622;p37"/>
                <p:cNvSpPr/>
                <p:nvPr/>
              </p:nvSpPr>
              <p:spPr>
                <a:xfrm>
                  <a:off x="3438908" y="3866644"/>
                  <a:ext cx="165419" cy="1928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889" h="5700" extrusionOk="0">
                      <a:moveTo>
                        <a:pt x="2467" y="1"/>
                      </a:moveTo>
                      <a:cubicBezTo>
                        <a:pt x="2339" y="1"/>
                        <a:pt x="2212" y="17"/>
                        <a:pt x="2087" y="56"/>
                      </a:cubicBezTo>
                      <a:cubicBezTo>
                        <a:pt x="1910" y="84"/>
                        <a:pt x="1733" y="176"/>
                        <a:pt x="1556" y="289"/>
                      </a:cubicBezTo>
                      <a:cubicBezTo>
                        <a:pt x="1443" y="353"/>
                        <a:pt x="1295" y="410"/>
                        <a:pt x="1174" y="530"/>
                      </a:cubicBezTo>
                      <a:cubicBezTo>
                        <a:pt x="884" y="792"/>
                        <a:pt x="672" y="1237"/>
                        <a:pt x="616" y="1619"/>
                      </a:cubicBezTo>
                      <a:cubicBezTo>
                        <a:pt x="531" y="1909"/>
                        <a:pt x="467" y="2235"/>
                        <a:pt x="439" y="2560"/>
                      </a:cubicBezTo>
                      <a:cubicBezTo>
                        <a:pt x="354" y="2794"/>
                        <a:pt x="234" y="3034"/>
                        <a:pt x="57" y="3239"/>
                      </a:cubicBezTo>
                      <a:cubicBezTo>
                        <a:pt x="0" y="3324"/>
                        <a:pt x="0" y="3445"/>
                        <a:pt x="85" y="3473"/>
                      </a:cubicBezTo>
                      <a:cubicBezTo>
                        <a:pt x="177" y="3501"/>
                        <a:pt x="262" y="3536"/>
                        <a:pt x="382" y="3536"/>
                      </a:cubicBezTo>
                      <a:cubicBezTo>
                        <a:pt x="354" y="3742"/>
                        <a:pt x="354" y="3947"/>
                        <a:pt x="382" y="4152"/>
                      </a:cubicBezTo>
                      <a:cubicBezTo>
                        <a:pt x="382" y="4626"/>
                        <a:pt x="467" y="5185"/>
                        <a:pt x="884" y="5482"/>
                      </a:cubicBezTo>
                      <a:cubicBezTo>
                        <a:pt x="1104" y="5635"/>
                        <a:pt x="1402" y="5699"/>
                        <a:pt x="1727" y="5699"/>
                      </a:cubicBezTo>
                      <a:cubicBezTo>
                        <a:pt x="2452" y="5699"/>
                        <a:pt x="3313" y="5383"/>
                        <a:pt x="3742" y="5036"/>
                      </a:cubicBezTo>
                      <a:cubicBezTo>
                        <a:pt x="4273" y="4598"/>
                        <a:pt x="4627" y="3947"/>
                        <a:pt x="4775" y="3268"/>
                      </a:cubicBezTo>
                      <a:cubicBezTo>
                        <a:pt x="4888" y="2652"/>
                        <a:pt x="4860" y="1973"/>
                        <a:pt x="4598" y="1414"/>
                      </a:cubicBezTo>
                      <a:cubicBezTo>
                        <a:pt x="4301" y="820"/>
                        <a:pt x="3856" y="438"/>
                        <a:pt x="3268" y="176"/>
                      </a:cubicBezTo>
                      <a:cubicBezTo>
                        <a:pt x="3009" y="75"/>
                        <a:pt x="2737" y="1"/>
                        <a:pt x="2467" y="1"/>
                      </a:cubicBezTo>
                      <a:close/>
                    </a:path>
                  </a:pathLst>
                </a:custGeom>
                <a:solidFill>
                  <a:srgbClr val="E95856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623" name="Google Shape;623;p37"/>
                <p:cNvSpPr/>
                <p:nvPr/>
              </p:nvSpPr>
              <p:spPr>
                <a:xfrm>
                  <a:off x="3437690" y="3865392"/>
                  <a:ext cx="167585" cy="19465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953" h="5753" extrusionOk="0">
                      <a:moveTo>
                        <a:pt x="2512" y="65"/>
                      </a:moveTo>
                      <a:cubicBezTo>
                        <a:pt x="2746" y="65"/>
                        <a:pt x="3043" y="121"/>
                        <a:pt x="3304" y="241"/>
                      </a:cubicBezTo>
                      <a:cubicBezTo>
                        <a:pt x="3927" y="532"/>
                        <a:pt x="4337" y="921"/>
                        <a:pt x="4599" y="1451"/>
                      </a:cubicBezTo>
                      <a:cubicBezTo>
                        <a:pt x="4840" y="1982"/>
                        <a:pt x="4896" y="2626"/>
                        <a:pt x="4776" y="3276"/>
                      </a:cubicBezTo>
                      <a:cubicBezTo>
                        <a:pt x="4634" y="4012"/>
                        <a:pt x="4245" y="4635"/>
                        <a:pt x="3750" y="5073"/>
                      </a:cubicBezTo>
                      <a:cubicBezTo>
                        <a:pt x="3361" y="5370"/>
                        <a:pt x="2512" y="5696"/>
                        <a:pt x="1769" y="5696"/>
                      </a:cubicBezTo>
                      <a:cubicBezTo>
                        <a:pt x="1416" y="5696"/>
                        <a:pt x="1126" y="5632"/>
                        <a:pt x="949" y="5484"/>
                      </a:cubicBezTo>
                      <a:cubicBezTo>
                        <a:pt x="531" y="5194"/>
                        <a:pt x="446" y="4599"/>
                        <a:pt x="446" y="4189"/>
                      </a:cubicBezTo>
                      <a:cubicBezTo>
                        <a:pt x="446" y="3984"/>
                        <a:pt x="418" y="3779"/>
                        <a:pt x="446" y="3573"/>
                      </a:cubicBezTo>
                      <a:lnTo>
                        <a:pt x="418" y="3538"/>
                      </a:lnTo>
                      <a:cubicBezTo>
                        <a:pt x="326" y="3538"/>
                        <a:pt x="241" y="3510"/>
                        <a:pt x="149" y="3482"/>
                      </a:cubicBezTo>
                      <a:cubicBezTo>
                        <a:pt x="121" y="3453"/>
                        <a:pt x="93" y="3453"/>
                        <a:pt x="93" y="3397"/>
                      </a:cubicBezTo>
                      <a:cubicBezTo>
                        <a:pt x="64" y="3361"/>
                        <a:pt x="93" y="3333"/>
                        <a:pt x="121" y="3305"/>
                      </a:cubicBezTo>
                      <a:cubicBezTo>
                        <a:pt x="270" y="3128"/>
                        <a:pt x="390" y="2923"/>
                        <a:pt x="503" y="2597"/>
                      </a:cubicBezTo>
                      <a:cubicBezTo>
                        <a:pt x="531" y="2272"/>
                        <a:pt x="595" y="1982"/>
                        <a:pt x="680" y="1656"/>
                      </a:cubicBezTo>
                      <a:cubicBezTo>
                        <a:pt x="743" y="1303"/>
                        <a:pt x="949" y="857"/>
                        <a:pt x="1239" y="595"/>
                      </a:cubicBezTo>
                      <a:cubicBezTo>
                        <a:pt x="1331" y="475"/>
                        <a:pt x="1479" y="418"/>
                        <a:pt x="1628" y="326"/>
                      </a:cubicBezTo>
                      <a:cubicBezTo>
                        <a:pt x="1769" y="241"/>
                        <a:pt x="1946" y="149"/>
                        <a:pt x="2123" y="121"/>
                      </a:cubicBezTo>
                      <a:cubicBezTo>
                        <a:pt x="2243" y="65"/>
                        <a:pt x="2364" y="65"/>
                        <a:pt x="2512" y="65"/>
                      </a:cubicBezTo>
                      <a:close/>
                      <a:moveTo>
                        <a:pt x="2527" y="1"/>
                      </a:moveTo>
                      <a:cubicBezTo>
                        <a:pt x="2387" y="1"/>
                        <a:pt x="2251" y="21"/>
                        <a:pt x="2123" y="65"/>
                      </a:cubicBezTo>
                      <a:cubicBezTo>
                        <a:pt x="1918" y="93"/>
                        <a:pt x="1741" y="213"/>
                        <a:pt x="1592" y="298"/>
                      </a:cubicBezTo>
                      <a:cubicBezTo>
                        <a:pt x="1451" y="355"/>
                        <a:pt x="1302" y="447"/>
                        <a:pt x="1182" y="532"/>
                      </a:cubicBezTo>
                      <a:cubicBezTo>
                        <a:pt x="885" y="800"/>
                        <a:pt x="680" y="1303"/>
                        <a:pt x="623" y="1656"/>
                      </a:cubicBezTo>
                      <a:cubicBezTo>
                        <a:pt x="531" y="1946"/>
                        <a:pt x="475" y="2272"/>
                        <a:pt x="446" y="2569"/>
                      </a:cubicBezTo>
                      <a:cubicBezTo>
                        <a:pt x="326" y="2894"/>
                        <a:pt x="213" y="3100"/>
                        <a:pt x="64" y="3248"/>
                      </a:cubicBezTo>
                      <a:cubicBezTo>
                        <a:pt x="36" y="3305"/>
                        <a:pt x="1" y="3361"/>
                        <a:pt x="36" y="3425"/>
                      </a:cubicBezTo>
                      <a:cubicBezTo>
                        <a:pt x="36" y="3482"/>
                        <a:pt x="64" y="3510"/>
                        <a:pt x="121" y="3538"/>
                      </a:cubicBezTo>
                      <a:cubicBezTo>
                        <a:pt x="213" y="3573"/>
                        <a:pt x="298" y="3602"/>
                        <a:pt x="390" y="3602"/>
                      </a:cubicBezTo>
                      <a:cubicBezTo>
                        <a:pt x="354" y="3807"/>
                        <a:pt x="390" y="3984"/>
                        <a:pt x="390" y="4189"/>
                      </a:cubicBezTo>
                      <a:cubicBezTo>
                        <a:pt x="390" y="4599"/>
                        <a:pt x="475" y="5222"/>
                        <a:pt x="885" y="5519"/>
                      </a:cubicBezTo>
                      <a:cubicBezTo>
                        <a:pt x="1126" y="5696"/>
                        <a:pt x="1387" y="5752"/>
                        <a:pt x="1769" y="5752"/>
                      </a:cubicBezTo>
                      <a:cubicBezTo>
                        <a:pt x="2512" y="5752"/>
                        <a:pt x="3396" y="5427"/>
                        <a:pt x="3778" y="5102"/>
                      </a:cubicBezTo>
                      <a:cubicBezTo>
                        <a:pt x="4309" y="4691"/>
                        <a:pt x="4691" y="4040"/>
                        <a:pt x="4840" y="3305"/>
                      </a:cubicBezTo>
                      <a:cubicBezTo>
                        <a:pt x="4953" y="2626"/>
                        <a:pt x="4896" y="1982"/>
                        <a:pt x="4663" y="1451"/>
                      </a:cubicBezTo>
                      <a:cubicBezTo>
                        <a:pt x="4394" y="885"/>
                        <a:pt x="3955" y="475"/>
                        <a:pt x="3304" y="178"/>
                      </a:cubicBezTo>
                      <a:cubicBezTo>
                        <a:pt x="3042" y="65"/>
                        <a:pt x="2777" y="1"/>
                        <a:pt x="2527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624" name="Google Shape;624;p37"/>
                <p:cNvSpPr/>
                <p:nvPr/>
              </p:nvSpPr>
              <p:spPr>
                <a:xfrm>
                  <a:off x="3451833" y="3999212"/>
                  <a:ext cx="8865" cy="162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2" h="48" extrusionOk="0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33" y="34"/>
                        <a:pt x="88" y="47"/>
                        <a:pt x="145" y="47"/>
                      </a:cubicBezTo>
                      <a:cubicBezTo>
                        <a:pt x="185" y="47"/>
                        <a:pt x="227" y="41"/>
                        <a:pt x="262" y="29"/>
                      </a:cubicBezTo>
                      <a:lnTo>
                        <a:pt x="0" y="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625" name="Google Shape;625;p37"/>
                <p:cNvSpPr/>
                <p:nvPr/>
              </p:nvSpPr>
              <p:spPr>
                <a:xfrm>
                  <a:off x="3449667" y="3998265"/>
                  <a:ext cx="13196" cy="38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0" h="114" extrusionOk="0">
                      <a:moveTo>
                        <a:pt x="36" y="0"/>
                      </a:moveTo>
                      <a:cubicBezTo>
                        <a:pt x="0" y="29"/>
                        <a:pt x="36" y="29"/>
                        <a:pt x="36" y="57"/>
                      </a:cubicBezTo>
                      <a:cubicBezTo>
                        <a:pt x="92" y="85"/>
                        <a:pt x="177" y="113"/>
                        <a:pt x="269" y="113"/>
                      </a:cubicBezTo>
                      <a:cubicBezTo>
                        <a:pt x="298" y="113"/>
                        <a:pt x="326" y="113"/>
                        <a:pt x="354" y="85"/>
                      </a:cubicBezTo>
                      <a:cubicBezTo>
                        <a:pt x="354" y="85"/>
                        <a:pt x="389" y="85"/>
                        <a:pt x="354" y="57"/>
                      </a:cubicBezTo>
                      <a:cubicBezTo>
                        <a:pt x="354" y="57"/>
                        <a:pt x="354" y="44"/>
                        <a:pt x="346" y="44"/>
                      </a:cubicBezTo>
                      <a:cubicBezTo>
                        <a:pt x="342" y="44"/>
                        <a:pt x="335" y="47"/>
                        <a:pt x="326" y="57"/>
                      </a:cubicBezTo>
                      <a:cubicBezTo>
                        <a:pt x="241" y="57"/>
                        <a:pt x="149" y="57"/>
                        <a:pt x="64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626" name="Google Shape;626;p37"/>
                <p:cNvSpPr/>
                <p:nvPr/>
              </p:nvSpPr>
              <p:spPr>
                <a:xfrm>
                  <a:off x="3451833" y="3852196"/>
                  <a:ext cx="279105" cy="30184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249" h="8921" extrusionOk="0">
                      <a:moveTo>
                        <a:pt x="3292" y="1"/>
                      </a:moveTo>
                      <a:cubicBezTo>
                        <a:pt x="2650" y="1"/>
                        <a:pt x="1995" y="68"/>
                        <a:pt x="1415" y="334"/>
                      </a:cubicBezTo>
                      <a:cubicBezTo>
                        <a:pt x="736" y="603"/>
                        <a:pt x="177" y="1190"/>
                        <a:pt x="0" y="1869"/>
                      </a:cubicBezTo>
                      <a:cubicBezTo>
                        <a:pt x="0" y="1926"/>
                        <a:pt x="28" y="1983"/>
                        <a:pt x="85" y="1983"/>
                      </a:cubicBezTo>
                      <a:cubicBezTo>
                        <a:pt x="205" y="2018"/>
                        <a:pt x="382" y="2103"/>
                        <a:pt x="410" y="2103"/>
                      </a:cubicBezTo>
                      <a:cubicBezTo>
                        <a:pt x="587" y="2280"/>
                        <a:pt x="502" y="2372"/>
                        <a:pt x="559" y="2549"/>
                      </a:cubicBezTo>
                      <a:cubicBezTo>
                        <a:pt x="559" y="2605"/>
                        <a:pt x="587" y="2662"/>
                        <a:pt x="616" y="2725"/>
                      </a:cubicBezTo>
                      <a:cubicBezTo>
                        <a:pt x="764" y="2987"/>
                        <a:pt x="941" y="3164"/>
                        <a:pt x="969" y="3461"/>
                      </a:cubicBezTo>
                      <a:cubicBezTo>
                        <a:pt x="998" y="3815"/>
                        <a:pt x="821" y="4048"/>
                        <a:pt x="644" y="4346"/>
                      </a:cubicBezTo>
                      <a:cubicBezTo>
                        <a:pt x="439" y="4756"/>
                        <a:pt x="439" y="5230"/>
                        <a:pt x="736" y="5612"/>
                      </a:cubicBezTo>
                      <a:cubicBezTo>
                        <a:pt x="884" y="5845"/>
                        <a:pt x="1090" y="6022"/>
                        <a:pt x="1295" y="6227"/>
                      </a:cubicBezTo>
                      <a:cubicBezTo>
                        <a:pt x="1472" y="6440"/>
                        <a:pt x="1620" y="6673"/>
                        <a:pt x="1620" y="6970"/>
                      </a:cubicBezTo>
                      <a:cubicBezTo>
                        <a:pt x="1648" y="7112"/>
                        <a:pt x="1592" y="7288"/>
                        <a:pt x="1592" y="7465"/>
                      </a:cubicBezTo>
                      <a:cubicBezTo>
                        <a:pt x="1592" y="7883"/>
                        <a:pt x="1946" y="8236"/>
                        <a:pt x="2328" y="8442"/>
                      </a:cubicBezTo>
                      <a:cubicBezTo>
                        <a:pt x="2829" y="8745"/>
                        <a:pt x="3408" y="8920"/>
                        <a:pt x="3986" y="8920"/>
                      </a:cubicBezTo>
                      <a:cubicBezTo>
                        <a:pt x="4192" y="8920"/>
                        <a:pt x="4397" y="8898"/>
                        <a:pt x="4598" y="8852"/>
                      </a:cubicBezTo>
                      <a:cubicBezTo>
                        <a:pt x="5334" y="8675"/>
                        <a:pt x="5950" y="8173"/>
                        <a:pt x="6657" y="7854"/>
                      </a:cubicBezTo>
                      <a:cubicBezTo>
                        <a:pt x="7103" y="7642"/>
                        <a:pt x="7633" y="7437"/>
                        <a:pt x="7930" y="7027"/>
                      </a:cubicBezTo>
                      <a:cubicBezTo>
                        <a:pt x="8192" y="6645"/>
                        <a:pt x="8249" y="6050"/>
                        <a:pt x="8192" y="5584"/>
                      </a:cubicBezTo>
                      <a:cubicBezTo>
                        <a:pt x="8072" y="4933"/>
                        <a:pt x="7754" y="4346"/>
                        <a:pt x="7336" y="3843"/>
                      </a:cubicBezTo>
                      <a:cubicBezTo>
                        <a:pt x="6926" y="3313"/>
                        <a:pt x="6395" y="2839"/>
                        <a:pt x="6162" y="2223"/>
                      </a:cubicBezTo>
                      <a:cubicBezTo>
                        <a:pt x="5893" y="1629"/>
                        <a:pt x="5836" y="922"/>
                        <a:pt x="5362" y="483"/>
                      </a:cubicBezTo>
                      <a:cubicBezTo>
                        <a:pt x="4952" y="73"/>
                        <a:pt x="4301" y="9"/>
                        <a:pt x="3714" y="9"/>
                      </a:cubicBezTo>
                      <a:cubicBezTo>
                        <a:pt x="3575" y="4"/>
                        <a:pt x="3434" y="1"/>
                        <a:pt x="3292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627" name="Google Shape;627;p37"/>
                <p:cNvSpPr/>
                <p:nvPr/>
              </p:nvSpPr>
              <p:spPr>
                <a:xfrm>
                  <a:off x="3558585" y="3808142"/>
                  <a:ext cx="77990" cy="5657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05" h="1672" extrusionOk="0">
                      <a:moveTo>
                        <a:pt x="1029" y="1"/>
                      </a:moveTo>
                      <a:cubicBezTo>
                        <a:pt x="874" y="1"/>
                        <a:pt x="724" y="26"/>
                        <a:pt x="587" y="101"/>
                      </a:cubicBezTo>
                      <a:cubicBezTo>
                        <a:pt x="29" y="490"/>
                        <a:pt x="0" y="1516"/>
                        <a:pt x="736" y="1665"/>
                      </a:cubicBezTo>
                      <a:cubicBezTo>
                        <a:pt x="769" y="1669"/>
                        <a:pt x="803" y="1672"/>
                        <a:pt x="838" y="1672"/>
                      </a:cubicBezTo>
                      <a:cubicBezTo>
                        <a:pt x="1474" y="1672"/>
                        <a:pt x="2305" y="897"/>
                        <a:pt x="1882" y="313"/>
                      </a:cubicBezTo>
                      <a:cubicBezTo>
                        <a:pt x="1733" y="101"/>
                        <a:pt x="1500" y="45"/>
                        <a:pt x="1267" y="16"/>
                      </a:cubicBezTo>
                      <a:cubicBezTo>
                        <a:pt x="1186" y="7"/>
                        <a:pt x="1107" y="1"/>
                        <a:pt x="1029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628" name="Google Shape;628;p37"/>
                <p:cNvSpPr/>
                <p:nvPr/>
              </p:nvSpPr>
              <p:spPr>
                <a:xfrm>
                  <a:off x="3363014" y="4317336"/>
                  <a:ext cx="32820" cy="9673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70" h="2859" extrusionOk="0">
                      <a:moveTo>
                        <a:pt x="941" y="0"/>
                      </a:moveTo>
                      <a:cubicBezTo>
                        <a:pt x="941" y="0"/>
                        <a:pt x="913" y="0"/>
                        <a:pt x="913" y="29"/>
                      </a:cubicBezTo>
                      <a:cubicBezTo>
                        <a:pt x="885" y="121"/>
                        <a:pt x="828" y="177"/>
                        <a:pt x="793" y="262"/>
                      </a:cubicBezTo>
                      <a:cubicBezTo>
                        <a:pt x="651" y="559"/>
                        <a:pt x="531" y="828"/>
                        <a:pt x="439" y="1182"/>
                      </a:cubicBezTo>
                      <a:cubicBezTo>
                        <a:pt x="382" y="1564"/>
                        <a:pt x="298" y="1769"/>
                        <a:pt x="234" y="1974"/>
                      </a:cubicBezTo>
                      <a:cubicBezTo>
                        <a:pt x="149" y="2208"/>
                        <a:pt x="85" y="2420"/>
                        <a:pt x="0" y="2830"/>
                      </a:cubicBezTo>
                      <a:cubicBezTo>
                        <a:pt x="0" y="2830"/>
                        <a:pt x="0" y="2858"/>
                        <a:pt x="29" y="2858"/>
                      </a:cubicBezTo>
                      <a:lnTo>
                        <a:pt x="57" y="2830"/>
                      </a:lnTo>
                      <a:cubicBezTo>
                        <a:pt x="149" y="2448"/>
                        <a:pt x="206" y="2208"/>
                        <a:pt x="298" y="2002"/>
                      </a:cubicBezTo>
                      <a:cubicBezTo>
                        <a:pt x="354" y="1797"/>
                        <a:pt x="439" y="1564"/>
                        <a:pt x="503" y="1182"/>
                      </a:cubicBezTo>
                      <a:cubicBezTo>
                        <a:pt x="588" y="856"/>
                        <a:pt x="708" y="588"/>
                        <a:pt x="856" y="297"/>
                      </a:cubicBezTo>
                      <a:cubicBezTo>
                        <a:pt x="885" y="205"/>
                        <a:pt x="913" y="121"/>
                        <a:pt x="970" y="57"/>
                      </a:cubicBezTo>
                      <a:cubicBezTo>
                        <a:pt x="970" y="29"/>
                        <a:pt x="970" y="29"/>
                        <a:pt x="941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629" name="Google Shape;629;p37"/>
                <p:cNvSpPr/>
                <p:nvPr/>
              </p:nvSpPr>
              <p:spPr>
                <a:xfrm>
                  <a:off x="3758927" y="4344134"/>
                  <a:ext cx="27068" cy="11970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00" h="3538" extrusionOk="0">
                      <a:moveTo>
                        <a:pt x="29" y="1"/>
                      </a:moveTo>
                      <a:cubicBezTo>
                        <a:pt x="0" y="36"/>
                        <a:pt x="0" y="36"/>
                        <a:pt x="0" y="64"/>
                      </a:cubicBezTo>
                      <a:cubicBezTo>
                        <a:pt x="57" y="326"/>
                        <a:pt x="149" y="595"/>
                        <a:pt x="206" y="857"/>
                      </a:cubicBezTo>
                      <a:cubicBezTo>
                        <a:pt x="446" y="1741"/>
                        <a:pt x="680" y="2654"/>
                        <a:pt x="736" y="3510"/>
                      </a:cubicBezTo>
                      <a:cubicBezTo>
                        <a:pt x="736" y="3538"/>
                        <a:pt x="736" y="3538"/>
                        <a:pt x="764" y="3538"/>
                      </a:cubicBezTo>
                      <a:lnTo>
                        <a:pt x="800" y="3510"/>
                      </a:lnTo>
                      <a:cubicBezTo>
                        <a:pt x="736" y="2625"/>
                        <a:pt x="503" y="1713"/>
                        <a:pt x="269" y="857"/>
                      </a:cubicBezTo>
                      <a:cubicBezTo>
                        <a:pt x="206" y="567"/>
                        <a:pt x="121" y="298"/>
                        <a:pt x="57" y="36"/>
                      </a:cubicBezTo>
                      <a:cubicBezTo>
                        <a:pt x="57" y="36"/>
                        <a:pt x="57" y="1"/>
                        <a:pt x="29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630" name="Google Shape;630;p37"/>
                <p:cNvSpPr/>
                <p:nvPr/>
              </p:nvSpPr>
              <p:spPr>
                <a:xfrm>
                  <a:off x="3582507" y="4119295"/>
                  <a:ext cx="118524" cy="7836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03" h="2316" extrusionOk="0">
                      <a:moveTo>
                        <a:pt x="2713" y="1"/>
                      </a:moveTo>
                      <a:cubicBezTo>
                        <a:pt x="2630" y="1"/>
                        <a:pt x="2549" y="15"/>
                        <a:pt x="2477" y="45"/>
                      </a:cubicBezTo>
                      <a:cubicBezTo>
                        <a:pt x="2088" y="222"/>
                        <a:pt x="1946" y="724"/>
                        <a:pt x="1621" y="986"/>
                      </a:cubicBezTo>
                      <a:cubicBezTo>
                        <a:pt x="1444" y="1106"/>
                        <a:pt x="1239" y="1163"/>
                        <a:pt x="998" y="1227"/>
                      </a:cubicBezTo>
                      <a:cubicBezTo>
                        <a:pt x="736" y="1283"/>
                        <a:pt x="354" y="1340"/>
                        <a:pt x="142" y="1552"/>
                      </a:cubicBezTo>
                      <a:cubicBezTo>
                        <a:pt x="1" y="1694"/>
                        <a:pt x="1" y="2019"/>
                        <a:pt x="178" y="2196"/>
                      </a:cubicBezTo>
                      <a:cubicBezTo>
                        <a:pt x="272" y="2277"/>
                        <a:pt x="412" y="2316"/>
                        <a:pt x="556" y="2316"/>
                      </a:cubicBezTo>
                      <a:cubicBezTo>
                        <a:pt x="626" y="2316"/>
                        <a:pt x="697" y="2306"/>
                        <a:pt x="765" y="2288"/>
                      </a:cubicBezTo>
                      <a:cubicBezTo>
                        <a:pt x="970" y="2260"/>
                        <a:pt x="1175" y="2196"/>
                        <a:pt x="1416" y="2196"/>
                      </a:cubicBezTo>
                      <a:cubicBezTo>
                        <a:pt x="1500" y="2196"/>
                        <a:pt x="1649" y="2224"/>
                        <a:pt x="1769" y="2224"/>
                      </a:cubicBezTo>
                      <a:cubicBezTo>
                        <a:pt x="1911" y="2224"/>
                        <a:pt x="2088" y="2224"/>
                        <a:pt x="2208" y="2139"/>
                      </a:cubicBezTo>
                      <a:cubicBezTo>
                        <a:pt x="2328" y="2047"/>
                        <a:pt x="2385" y="1934"/>
                        <a:pt x="2441" y="1814"/>
                      </a:cubicBezTo>
                      <a:cubicBezTo>
                        <a:pt x="2618" y="1580"/>
                        <a:pt x="2859" y="1432"/>
                        <a:pt x="3092" y="1255"/>
                      </a:cubicBezTo>
                      <a:cubicBezTo>
                        <a:pt x="3297" y="1078"/>
                        <a:pt x="3502" y="809"/>
                        <a:pt x="3446" y="519"/>
                      </a:cubicBezTo>
                      <a:cubicBezTo>
                        <a:pt x="3401" y="215"/>
                        <a:pt x="3038" y="1"/>
                        <a:pt x="2713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631" name="Google Shape;631;p37"/>
                <p:cNvSpPr/>
                <p:nvPr/>
              </p:nvSpPr>
              <p:spPr>
                <a:xfrm>
                  <a:off x="3463777" y="4049425"/>
                  <a:ext cx="230315" cy="14200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807" h="4197" extrusionOk="0">
                      <a:moveTo>
                        <a:pt x="3225" y="1"/>
                      </a:moveTo>
                      <a:cubicBezTo>
                        <a:pt x="2550" y="1"/>
                        <a:pt x="1875" y="64"/>
                        <a:pt x="1210" y="193"/>
                      </a:cubicBezTo>
                      <a:cubicBezTo>
                        <a:pt x="970" y="221"/>
                        <a:pt x="737" y="285"/>
                        <a:pt x="531" y="434"/>
                      </a:cubicBezTo>
                      <a:cubicBezTo>
                        <a:pt x="178" y="639"/>
                        <a:pt x="1" y="1077"/>
                        <a:pt x="29" y="1495"/>
                      </a:cubicBezTo>
                      <a:cubicBezTo>
                        <a:pt x="29" y="1905"/>
                        <a:pt x="206" y="2287"/>
                        <a:pt x="439" y="2641"/>
                      </a:cubicBezTo>
                      <a:cubicBezTo>
                        <a:pt x="1171" y="3667"/>
                        <a:pt x="2335" y="4196"/>
                        <a:pt x="3548" y="4196"/>
                      </a:cubicBezTo>
                      <a:cubicBezTo>
                        <a:pt x="3907" y="4196"/>
                        <a:pt x="4270" y="4150"/>
                        <a:pt x="4627" y="4056"/>
                      </a:cubicBezTo>
                      <a:cubicBezTo>
                        <a:pt x="5809" y="3730"/>
                        <a:pt x="6806" y="2287"/>
                        <a:pt x="6750" y="1077"/>
                      </a:cubicBezTo>
                      <a:cubicBezTo>
                        <a:pt x="6750" y="901"/>
                        <a:pt x="6721" y="695"/>
                        <a:pt x="6573" y="575"/>
                      </a:cubicBezTo>
                      <a:cubicBezTo>
                        <a:pt x="6481" y="519"/>
                        <a:pt x="6368" y="462"/>
                        <a:pt x="6276" y="434"/>
                      </a:cubicBezTo>
                      <a:cubicBezTo>
                        <a:pt x="5281" y="148"/>
                        <a:pt x="4253" y="1"/>
                        <a:pt x="3225" y="1"/>
                      </a:cubicBez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632" name="Google Shape;632;p37"/>
                <p:cNvSpPr/>
                <p:nvPr/>
              </p:nvSpPr>
              <p:spPr>
                <a:xfrm>
                  <a:off x="3473589" y="4131815"/>
                  <a:ext cx="91964" cy="6276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18" h="1855" extrusionOk="0">
                      <a:moveTo>
                        <a:pt x="36" y="1"/>
                      </a:moveTo>
                      <a:cubicBezTo>
                        <a:pt x="36" y="1"/>
                        <a:pt x="1" y="1"/>
                        <a:pt x="36" y="29"/>
                      </a:cubicBezTo>
                      <a:cubicBezTo>
                        <a:pt x="355" y="1267"/>
                        <a:pt x="1656" y="1798"/>
                        <a:pt x="2654" y="1854"/>
                      </a:cubicBezTo>
                      <a:lnTo>
                        <a:pt x="2689" y="1854"/>
                      </a:lnTo>
                      <a:cubicBezTo>
                        <a:pt x="2689" y="1854"/>
                        <a:pt x="2689" y="1826"/>
                        <a:pt x="2717" y="1826"/>
                      </a:cubicBezTo>
                      <a:cubicBezTo>
                        <a:pt x="2717" y="1798"/>
                        <a:pt x="2689" y="1798"/>
                        <a:pt x="2689" y="1798"/>
                      </a:cubicBezTo>
                      <a:cubicBezTo>
                        <a:pt x="1685" y="1741"/>
                        <a:pt x="390" y="1239"/>
                        <a:pt x="93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633" name="Google Shape;633;p37"/>
                <p:cNvSpPr/>
                <p:nvPr/>
              </p:nvSpPr>
              <p:spPr>
                <a:xfrm>
                  <a:off x="3189470" y="4315408"/>
                  <a:ext cx="24936" cy="8479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37" h="2506" extrusionOk="0">
                      <a:moveTo>
                        <a:pt x="708" y="1"/>
                      </a:moveTo>
                      <a:cubicBezTo>
                        <a:pt x="680" y="1"/>
                        <a:pt x="680" y="29"/>
                        <a:pt x="680" y="29"/>
                      </a:cubicBezTo>
                      <a:cubicBezTo>
                        <a:pt x="616" y="178"/>
                        <a:pt x="616" y="319"/>
                        <a:pt x="616" y="468"/>
                      </a:cubicBezTo>
                      <a:lnTo>
                        <a:pt x="616" y="560"/>
                      </a:lnTo>
                      <a:cubicBezTo>
                        <a:pt x="616" y="645"/>
                        <a:pt x="616" y="736"/>
                        <a:pt x="588" y="821"/>
                      </a:cubicBezTo>
                      <a:cubicBezTo>
                        <a:pt x="559" y="970"/>
                        <a:pt x="475" y="1119"/>
                        <a:pt x="383" y="1239"/>
                      </a:cubicBezTo>
                      <a:cubicBezTo>
                        <a:pt x="354" y="1295"/>
                        <a:pt x="326" y="1324"/>
                        <a:pt x="326" y="1352"/>
                      </a:cubicBezTo>
                      <a:cubicBezTo>
                        <a:pt x="121" y="1706"/>
                        <a:pt x="1" y="2088"/>
                        <a:pt x="1" y="2477"/>
                      </a:cubicBezTo>
                      <a:lnTo>
                        <a:pt x="29" y="2505"/>
                      </a:lnTo>
                      <a:cubicBezTo>
                        <a:pt x="57" y="2505"/>
                        <a:pt x="57" y="2477"/>
                        <a:pt x="57" y="2477"/>
                      </a:cubicBezTo>
                      <a:cubicBezTo>
                        <a:pt x="57" y="2088"/>
                        <a:pt x="177" y="1706"/>
                        <a:pt x="354" y="1380"/>
                      </a:cubicBezTo>
                      <a:cubicBezTo>
                        <a:pt x="383" y="1352"/>
                        <a:pt x="411" y="1324"/>
                        <a:pt x="439" y="1267"/>
                      </a:cubicBezTo>
                      <a:cubicBezTo>
                        <a:pt x="531" y="1147"/>
                        <a:pt x="616" y="998"/>
                        <a:pt x="651" y="821"/>
                      </a:cubicBezTo>
                      <a:cubicBezTo>
                        <a:pt x="680" y="736"/>
                        <a:pt x="680" y="645"/>
                        <a:pt x="680" y="560"/>
                      </a:cubicBezTo>
                      <a:lnTo>
                        <a:pt x="680" y="468"/>
                      </a:lnTo>
                      <a:cubicBezTo>
                        <a:pt x="680" y="319"/>
                        <a:pt x="680" y="178"/>
                        <a:pt x="736" y="57"/>
                      </a:cubicBezTo>
                      <a:cubicBezTo>
                        <a:pt x="736" y="29"/>
                        <a:pt x="708" y="29"/>
                        <a:pt x="708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634" name="Google Shape;634;p37"/>
                <p:cNvSpPr/>
                <p:nvPr/>
              </p:nvSpPr>
              <p:spPr>
                <a:xfrm>
                  <a:off x="3070740" y="4229499"/>
                  <a:ext cx="92911" cy="4692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46" h="1387" extrusionOk="0">
                      <a:moveTo>
                        <a:pt x="2746" y="0"/>
                      </a:moveTo>
                      <a:cubicBezTo>
                        <a:pt x="2710" y="0"/>
                        <a:pt x="2710" y="0"/>
                        <a:pt x="2682" y="28"/>
                      </a:cubicBezTo>
                      <a:cubicBezTo>
                        <a:pt x="2569" y="269"/>
                        <a:pt x="2272" y="382"/>
                        <a:pt x="1974" y="502"/>
                      </a:cubicBezTo>
                      <a:cubicBezTo>
                        <a:pt x="1649" y="623"/>
                        <a:pt x="1331" y="771"/>
                        <a:pt x="1005" y="913"/>
                      </a:cubicBezTo>
                      <a:cubicBezTo>
                        <a:pt x="680" y="1061"/>
                        <a:pt x="326" y="1210"/>
                        <a:pt x="1" y="1330"/>
                      </a:cubicBezTo>
                      <a:lnTo>
                        <a:pt x="1" y="1387"/>
                      </a:lnTo>
                      <a:lnTo>
                        <a:pt x="29" y="1387"/>
                      </a:lnTo>
                      <a:cubicBezTo>
                        <a:pt x="354" y="1266"/>
                        <a:pt x="680" y="1125"/>
                        <a:pt x="1005" y="976"/>
                      </a:cubicBezTo>
                      <a:cubicBezTo>
                        <a:pt x="1331" y="828"/>
                        <a:pt x="1684" y="679"/>
                        <a:pt x="2003" y="559"/>
                      </a:cubicBezTo>
                      <a:cubicBezTo>
                        <a:pt x="2300" y="446"/>
                        <a:pt x="2597" y="297"/>
                        <a:pt x="2746" y="64"/>
                      </a:cubicBezTo>
                      <a:lnTo>
                        <a:pt x="2746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635" name="Google Shape;635;p37"/>
                <p:cNvSpPr/>
                <p:nvPr/>
              </p:nvSpPr>
              <p:spPr>
                <a:xfrm>
                  <a:off x="3193530" y="4372150"/>
                  <a:ext cx="9846" cy="3400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1" h="1005" extrusionOk="0">
                      <a:moveTo>
                        <a:pt x="29" y="0"/>
                      </a:moveTo>
                      <a:cubicBezTo>
                        <a:pt x="1" y="0"/>
                        <a:pt x="1" y="29"/>
                        <a:pt x="1" y="29"/>
                      </a:cubicBezTo>
                      <a:cubicBezTo>
                        <a:pt x="86" y="354"/>
                        <a:pt x="206" y="651"/>
                        <a:pt x="234" y="977"/>
                      </a:cubicBezTo>
                      <a:cubicBezTo>
                        <a:pt x="234" y="977"/>
                        <a:pt x="234" y="1005"/>
                        <a:pt x="263" y="1005"/>
                      </a:cubicBezTo>
                      <a:cubicBezTo>
                        <a:pt x="291" y="1005"/>
                        <a:pt x="291" y="977"/>
                        <a:pt x="291" y="977"/>
                      </a:cubicBezTo>
                      <a:cubicBezTo>
                        <a:pt x="263" y="651"/>
                        <a:pt x="142" y="326"/>
                        <a:pt x="57" y="29"/>
                      </a:cubicBezTo>
                      <a:cubicBezTo>
                        <a:pt x="57" y="0"/>
                        <a:pt x="29" y="0"/>
                        <a:pt x="29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636" name="Google Shape;636;p37"/>
                <p:cNvSpPr/>
                <p:nvPr/>
              </p:nvSpPr>
              <p:spPr>
                <a:xfrm>
                  <a:off x="3168424" y="4472913"/>
                  <a:ext cx="17019" cy="795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03" h="235" extrusionOk="0">
                      <a:moveTo>
                        <a:pt x="64" y="1"/>
                      </a:moveTo>
                      <a:cubicBezTo>
                        <a:pt x="35" y="1"/>
                        <a:pt x="35" y="1"/>
                        <a:pt x="0" y="29"/>
                      </a:cubicBezTo>
                      <a:lnTo>
                        <a:pt x="35" y="57"/>
                      </a:lnTo>
                      <a:lnTo>
                        <a:pt x="474" y="234"/>
                      </a:lnTo>
                      <a:lnTo>
                        <a:pt x="502" y="206"/>
                      </a:lnTo>
                      <a:cubicBezTo>
                        <a:pt x="502" y="178"/>
                        <a:pt x="502" y="178"/>
                        <a:pt x="474" y="178"/>
                      </a:cubicBezTo>
                      <a:lnTo>
                        <a:pt x="64" y="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637" name="Google Shape;637;p37"/>
                <p:cNvSpPr/>
                <p:nvPr/>
              </p:nvSpPr>
              <p:spPr>
                <a:xfrm>
                  <a:off x="3070740" y="4236435"/>
                  <a:ext cx="9135" cy="3711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0" h="1097" extrusionOk="0">
                      <a:moveTo>
                        <a:pt x="29" y="0"/>
                      </a:moveTo>
                      <a:cubicBezTo>
                        <a:pt x="1" y="0"/>
                        <a:pt x="1" y="36"/>
                        <a:pt x="1" y="36"/>
                      </a:cubicBezTo>
                      <a:cubicBezTo>
                        <a:pt x="93" y="389"/>
                        <a:pt x="178" y="708"/>
                        <a:pt x="206" y="1061"/>
                      </a:cubicBezTo>
                      <a:lnTo>
                        <a:pt x="234" y="1097"/>
                      </a:lnTo>
                      <a:cubicBezTo>
                        <a:pt x="270" y="1097"/>
                        <a:pt x="270" y="1061"/>
                        <a:pt x="270" y="1061"/>
                      </a:cubicBezTo>
                      <a:cubicBezTo>
                        <a:pt x="234" y="708"/>
                        <a:pt x="149" y="354"/>
                        <a:pt x="57" y="36"/>
                      </a:cubicBezTo>
                      <a:cubicBezTo>
                        <a:pt x="57" y="0"/>
                        <a:pt x="29" y="0"/>
                        <a:pt x="29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638" name="Google Shape;638;p37"/>
                <p:cNvSpPr/>
                <p:nvPr/>
              </p:nvSpPr>
              <p:spPr>
                <a:xfrm>
                  <a:off x="3079842" y="4231630"/>
                  <a:ext cx="10793" cy="378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19" h="1119" extrusionOk="0">
                      <a:moveTo>
                        <a:pt x="29" y="1"/>
                      </a:moveTo>
                      <a:cubicBezTo>
                        <a:pt x="1" y="1"/>
                        <a:pt x="1" y="1"/>
                        <a:pt x="1" y="29"/>
                      </a:cubicBezTo>
                      <a:cubicBezTo>
                        <a:pt x="114" y="383"/>
                        <a:pt x="206" y="736"/>
                        <a:pt x="262" y="1090"/>
                      </a:cubicBezTo>
                      <a:cubicBezTo>
                        <a:pt x="262" y="1118"/>
                        <a:pt x="262" y="1118"/>
                        <a:pt x="291" y="1118"/>
                      </a:cubicBezTo>
                      <a:cubicBezTo>
                        <a:pt x="291" y="1118"/>
                        <a:pt x="319" y="1118"/>
                        <a:pt x="319" y="1090"/>
                      </a:cubicBezTo>
                      <a:cubicBezTo>
                        <a:pt x="262" y="736"/>
                        <a:pt x="177" y="354"/>
                        <a:pt x="57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639" name="Google Shape;639;p37"/>
                <p:cNvSpPr/>
                <p:nvPr/>
              </p:nvSpPr>
              <p:spPr>
                <a:xfrm>
                  <a:off x="3088707" y="4227130"/>
                  <a:ext cx="11978" cy="3830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4" h="1132" extrusionOk="0">
                      <a:moveTo>
                        <a:pt x="36" y="1"/>
                      </a:moveTo>
                      <a:cubicBezTo>
                        <a:pt x="32" y="1"/>
                        <a:pt x="29" y="4"/>
                        <a:pt x="29" y="13"/>
                      </a:cubicBezTo>
                      <a:cubicBezTo>
                        <a:pt x="0" y="13"/>
                        <a:pt x="0" y="13"/>
                        <a:pt x="0" y="42"/>
                      </a:cubicBezTo>
                      <a:cubicBezTo>
                        <a:pt x="29" y="134"/>
                        <a:pt x="57" y="247"/>
                        <a:pt x="92" y="339"/>
                      </a:cubicBezTo>
                      <a:cubicBezTo>
                        <a:pt x="121" y="395"/>
                        <a:pt x="121" y="452"/>
                        <a:pt x="149" y="516"/>
                      </a:cubicBezTo>
                      <a:cubicBezTo>
                        <a:pt x="149" y="572"/>
                        <a:pt x="177" y="664"/>
                        <a:pt x="177" y="721"/>
                      </a:cubicBezTo>
                      <a:cubicBezTo>
                        <a:pt x="205" y="841"/>
                        <a:pt x="269" y="983"/>
                        <a:pt x="297" y="1103"/>
                      </a:cubicBezTo>
                      <a:lnTo>
                        <a:pt x="326" y="1131"/>
                      </a:lnTo>
                      <a:cubicBezTo>
                        <a:pt x="354" y="1103"/>
                        <a:pt x="354" y="1103"/>
                        <a:pt x="354" y="1075"/>
                      </a:cubicBezTo>
                      <a:cubicBezTo>
                        <a:pt x="326" y="954"/>
                        <a:pt x="269" y="841"/>
                        <a:pt x="234" y="693"/>
                      </a:cubicBezTo>
                      <a:cubicBezTo>
                        <a:pt x="234" y="629"/>
                        <a:pt x="205" y="572"/>
                        <a:pt x="205" y="516"/>
                      </a:cubicBezTo>
                      <a:cubicBezTo>
                        <a:pt x="177" y="452"/>
                        <a:pt x="177" y="395"/>
                        <a:pt x="149" y="339"/>
                      </a:cubicBezTo>
                      <a:cubicBezTo>
                        <a:pt x="121" y="219"/>
                        <a:pt x="92" y="134"/>
                        <a:pt x="57" y="13"/>
                      </a:cubicBezTo>
                      <a:cubicBezTo>
                        <a:pt x="57" y="13"/>
                        <a:pt x="44" y="1"/>
                        <a:pt x="36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640" name="Google Shape;640;p37"/>
                <p:cNvSpPr/>
                <p:nvPr/>
              </p:nvSpPr>
              <p:spPr>
                <a:xfrm>
                  <a:off x="3095643" y="4223510"/>
                  <a:ext cx="14143" cy="3809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18" h="1126" extrusionOk="0">
                      <a:moveTo>
                        <a:pt x="29" y="0"/>
                      </a:moveTo>
                      <a:cubicBezTo>
                        <a:pt x="29" y="0"/>
                        <a:pt x="0" y="0"/>
                        <a:pt x="0" y="28"/>
                      </a:cubicBezTo>
                      <a:cubicBezTo>
                        <a:pt x="0" y="64"/>
                        <a:pt x="29" y="120"/>
                        <a:pt x="29" y="149"/>
                      </a:cubicBezTo>
                      <a:cubicBezTo>
                        <a:pt x="121" y="326"/>
                        <a:pt x="177" y="502"/>
                        <a:pt x="241" y="679"/>
                      </a:cubicBezTo>
                      <a:cubicBezTo>
                        <a:pt x="269" y="828"/>
                        <a:pt x="298" y="976"/>
                        <a:pt x="354" y="1090"/>
                      </a:cubicBezTo>
                      <a:cubicBezTo>
                        <a:pt x="354" y="1125"/>
                        <a:pt x="382" y="1125"/>
                        <a:pt x="382" y="1125"/>
                      </a:cubicBezTo>
                      <a:lnTo>
                        <a:pt x="418" y="1125"/>
                      </a:lnTo>
                      <a:lnTo>
                        <a:pt x="418" y="1061"/>
                      </a:lnTo>
                      <a:cubicBezTo>
                        <a:pt x="354" y="948"/>
                        <a:pt x="326" y="800"/>
                        <a:pt x="298" y="679"/>
                      </a:cubicBezTo>
                      <a:cubicBezTo>
                        <a:pt x="241" y="474"/>
                        <a:pt x="177" y="297"/>
                        <a:pt x="92" y="120"/>
                      </a:cubicBezTo>
                      <a:cubicBezTo>
                        <a:pt x="64" y="92"/>
                        <a:pt x="64" y="64"/>
                        <a:pt x="64" y="28"/>
                      </a:cubicBezTo>
                      <a:cubicBezTo>
                        <a:pt x="64" y="28"/>
                        <a:pt x="64" y="0"/>
                        <a:pt x="29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641" name="Google Shape;641;p37"/>
                <p:cNvSpPr/>
                <p:nvPr/>
              </p:nvSpPr>
              <p:spPr>
                <a:xfrm>
                  <a:off x="3110734" y="4218062"/>
                  <a:ext cx="13906" cy="3633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11" h="1074" extrusionOk="0">
                      <a:moveTo>
                        <a:pt x="27" y="0"/>
                      </a:moveTo>
                      <a:cubicBezTo>
                        <a:pt x="19" y="0"/>
                        <a:pt x="10" y="3"/>
                        <a:pt x="0" y="13"/>
                      </a:cubicBezTo>
                      <a:lnTo>
                        <a:pt x="0" y="48"/>
                      </a:lnTo>
                      <a:lnTo>
                        <a:pt x="354" y="1045"/>
                      </a:lnTo>
                      <a:lnTo>
                        <a:pt x="354" y="1074"/>
                      </a:lnTo>
                      <a:lnTo>
                        <a:pt x="382" y="1074"/>
                      </a:lnTo>
                      <a:cubicBezTo>
                        <a:pt x="382" y="1074"/>
                        <a:pt x="410" y="1045"/>
                        <a:pt x="382" y="1045"/>
                      </a:cubicBezTo>
                      <a:lnTo>
                        <a:pt x="57" y="13"/>
                      </a:lnTo>
                      <a:cubicBezTo>
                        <a:pt x="57" y="13"/>
                        <a:pt x="44" y="0"/>
                        <a:pt x="27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642" name="Google Shape;642;p37"/>
                <p:cNvSpPr/>
                <p:nvPr/>
              </p:nvSpPr>
              <p:spPr>
                <a:xfrm>
                  <a:off x="3116689" y="4215592"/>
                  <a:ext cx="17053" cy="3593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04" h="1062" extrusionOk="0">
                      <a:moveTo>
                        <a:pt x="1" y="1"/>
                      </a:moveTo>
                      <a:lnTo>
                        <a:pt x="1" y="29"/>
                      </a:lnTo>
                      <a:cubicBezTo>
                        <a:pt x="114" y="206"/>
                        <a:pt x="206" y="354"/>
                        <a:pt x="263" y="531"/>
                      </a:cubicBezTo>
                      <a:cubicBezTo>
                        <a:pt x="291" y="588"/>
                        <a:pt x="291" y="652"/>
                        <a:pt x="326" y="708"/>
                      </a:cubicBezTo>
                      <a:cubicBezTo>
                        <a:pt x="355" y="828"/>
                        <a:pt x="383" y="942"/>
                        <a:pt x="440" y="1034"/>
                      </a:cubicBezTo>
                      <a:cubicBezTo>
                        <a:pt x="440" y="1062"/>
                        <a:pt x="468" y="1062"/>
                        <a:pt x="468" y="1062"/>
                      </a:cubicBezTo>
                      <a:cubicBezTo>
                        <a:pt x="503" y="1062"/>
                        <a:pt x="503" y="1034"/>
                        <a:pt x="503" y="1005"/>
                      </a:cubicBezTo>
                      <a:cubicBezTo>
                        <a:pt x="440" y="913"/>
                        <a:pt x="411" y="793"/>
                        <a:pt x="383" y="708"/>
                      </a:cubicBezTo>
                      <a:cubicBezTo>
                        <a:pt x="355" y="652"/>
                        <a:pt x="355" y="588"/>
                        <a:pt x="326" y="531"/>
                      </a:cubicBezTo>
                      <a:cubicBezTo>
                        <a:pt x="263" y="326"/>
                        <a:pt x="178" y="178"/>
                        <a:pt x="58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643" name="Google Shape;643;p37"/>
                <p:cNvSpPr/>
                <p:nvPr/>
              </p:nvSpPr>
              <p:spPr>
                <a:xfrm>
                  <a:off x="3127720" y="4209603"/>
                  <a:ext cx="21824" cy="3403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5" h="1006" extrusionOk="0">
                      <a:moveTo>
                        <a:pt x="29" y="1"/>
                      </a:moveTo>
                      <a:cubicBezTo>
                        <a:pt x="29" y="1"/>
                        <a:pt x="0" y="29"/>
                        <a:pt x="29" y="29"/>
                      </a:cubicBezTo>
                      <a:cubicBezTo>
                        <a:pt x="57" y="121"/>
                        <a:pt x="114" y="178"/>
                        <a:pt x="177" y="234"/>
                      </a:cubicBezTo>
                      <a:cubicBezTo>
                        <a:pt x="234" y="298"/>
                        <a:pt x="262" y="355"/>
                        <a:pt x="290" y="411"/>
                      </a:cubicBezTo>
                      <a:cubicBezTo>
                        <a:pt x="319" y="475"/>
                        <a:pt x="354" y="503"/>
                        <a:pt x="354" y="531"/>
                      </a:cubicBezTo>
                      <a:cubicBezTo>
                        <a:pt x="382" y="560"/>
                        <a:pt x="382" y="588"/>
                        <a:pt x="411" y="616"/>
                      </a:cubicBezTo>
                      <a:cubicBezTo>
                        <a:pt x="411" y="652"/>
                        <a:pt x="439" y="680"/>
                        <a:pt x="467" y="708"/>
                      </a:cubicBezTo>
                      <a:cubicBezTo>
                        <a:pt x="496" y="793"/>
                        <a:pt x="531" y="857"/>
                        <a:pt x="559" y="913"/>
                      </a:cubicBezTo>
                      <a:cubicBezTo>
                        <a:pt x="559" y="942"/>
                        <a:pt x="559" y="1005"/>
                        <a:pt x="616" y="1005"/>
                      </a:cubicBezTo>
                      <a:cubicBezTo>
                        <a:pt x="616" y="1005"/>
                        <a:pt x="644" y="1005"/>
                        <a:pt x="644" y="970"/>
                      </a:cubicBezTo>
                      <a:cubicBezTo>
                        <a:pt x="644" y="970"/>
                        <a:pt x="644" y="942"/>
                        <a:pt x="616" y="942"/>
                      </a:cubicBezTo>
                      <a:lnTo>
                        <a:pt x="616" y="913"/>
                      </a:lnTo>
                      <a:cubicBezTo>
                        <a:pt x="588" y="829"/>
                        <a:pt x="559" y="765"/>
                        <a:pt x="496" y="680"/>
                      </a:cubicBezTo>
                      <a:cubicBezTo>
                        <a:pt x="496" y="652"/>
                        <a:pt x="467" y="616"/>
                        <a:pt x="467" y="588"/>
                      </a:cubicBezTo>
                      <a:cubicBezTo>
                        <a:pt x="439" y="560"/>
                        <a:pt x="439" y="531"/>
                        <a:pt x="411" y="503"/>
                      </a:cubicBezTo>
                      <a:cubicBezTo>
                        <a:pt x="411" y="475"/>
                        <a:pt x="382" y="439"/>
                        <a:pt x="354" y="383"/>
                      </a:cubicBezTo>
                      <a:cubicBezTo>
                        <a:pt x="319" y="326"/>
                        <a:pt x="262" y="263"/>
                        <a:pt x="206" y="206"/>
                      </a:cubicBezTo>
                      <a:cubicBezTo>
                        <a:pt x="142" y="149"/>
                        <a:pt x="114" y="86"/>
                        <a:pt x="57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644" name="Google Shape;644;p37"/>
                <p:cNvSpPr/>
                <p:nvPr/>
              </p:nvSpPr>
              <p:spPr>
                <a:xfrm>
                  <a:off x="3135603" y="4204596"/>
                  <a:ext cx="20876" cy="34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17" h="1034" extrusionOk="0">
                      <a:moveTo>
                        <a:pt x="29" y="0"/>
                      </a:moveTo>
                      <a:cubicBezTo>
                        <a:pt x="1" y="29"/>
                        <a:pt x="29" y="57"/>
                        <a:pt x="29" y="57"/>
                      </a:cubicBezTo>
                      <a:cubicBezTo>
                        <a:pt x="86" y="149"/>
                        <a:pt x="149" y="234"/>
                        <a:pt x="206" y="326"/>
                      </a:cubicBezTo>
                      <a:cubicBezTo>
                        <a:pt x="355" y="531"/>
                        <a:pt x="503" y="736"/>
                        <a:pt x="560" y="1005"/>
                      </a:cubicBezTo>
                      <a:lnTo>
                        <a:pt x="588" y="1033"/>
                      </a:lnTo>
                      <a:cubicBezTo>
                        <a:pt x="616" y="1005"/>
                        <a:pt x="616" y="1005"/>
                        <a:pt x="616" y="977"/>
                      </a:cubicBezTo>
                      <a:cubicBezTo>
                        <a:pt x="560" y="736"/>
                        <a:pt x="411" y="503"/>
                        <a:pt x="263" y="269"/>
                      </a:cubicBezTo>
                      <a:cubicBezTo>
                        <a:pt x="206" y="205"/>
                        <a:pt x="149" y="121"/>
                        <a:pt x="86" y="29"/>
                      </a:cubicBezTo>
                      <a:cubicBezTo>
                        <a:pt x="86" y="29"/>
                        <a:pt x="86" y="0"/>
                        <a:pt x="57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645" name="Google Shape;645;p37"/>
                <p:cNvSpPr/>
                <p:nvPr/>
              </p:nvSpPr>
              <p:spPr>
                <a:xfrm>
                  <a:off x="3887706" y="4455928"/>
                  <a:ext cx="25884" cy="1390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65" h="411" extrusionOk="0">
                      <a:moveTo>
                        <a:pt x="736" y="0"/>
                      </a:moveTo>
                      <a:cubicBezTo>
                        <a:pt x="736" y="0"/>
                        <a:pt x="708" y="0"/>
                        <a:pt x="708" y="29"/>
                      </a:cubicBezTo>
                      <a:cubicBezTo>
                        <a:pt x="581" y="204"/>
                        <a:pt x="366" y="338"/>
                        <a:pt x="161" y="338"/>
                      </a:cubicBezTo>
                      <a:cubicBezTo>
                        <a:pt x="126" y="338"/>
                        <a:pt x="91" y="334"/>
                        <a:pt x="57" y="326"/>
                      </a:cubicBezTo>
                      <a:cubicBezTo>
                        <a:pt x="29" y="326"/>
                        <a:pt x="0" y="354"/>
                        <a:pt x="0" y="354"/>
                      </a:cubicBezTo>
                      <a:cubicBezTo>
                        <a:pt x="0" y="382"/>
                        <a:pt x="29" y="382"/>
                        <a:pt x="29" y="382"/>
                      </a:cubicBezTo>
                      <a:cubicBezTo>
                        <a:pt x="57" y="382"/>
                        <a:pt x="85" y="411"/>
                        <a:pt x="142" y="411"/>
                      </a:cubicBezTo>
                      <a:cubicBezTo>
                        <a:pt x="382" y="411"/>
                        <a:pt x="616" y="269"/>
                        <a:pt x="764" y="57"/>
                      </a:cubicBezTo>
                      <a:cubicBezTo>
                        <a:pt x="764" y="29"/>
                        <a:pt x="764" y="29"/>
                        <a:pt x="736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646" name="Google Shape;646;p37"/>
                <p:cNvSpPr/>
                <p:nvPr/>
              </p:nvSpPr>
              <p:spPr>
                <a:xfrm>
                  <a:off x="3562408" y="3847459"/>
                  <a:ext cx="53899" cy="1103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93" h="326" extrusionOk="0">
                      <a:moveTo>
                        <a:pt x="92" y="0"/>
                      </a:moveTo>
                      <a:cubicBezTo>
                        <a:pt x="64" y="0"/>
                        <a:pt x="29" y="36"/>
                        <a:pt x="29" y="64"/>
                      </a:cubicBezTo>
                      <a:cubicBezTo>
                        <a:pt x="0" y="92"/>
                        <a:pt x="29" y="121"/>
                        <a:pt x="64" y="121"/>
                      </a:cubicBezTo>
                      <a:cubicBezTo>
                        <a:pt x="382" y="213"/>
                        <a:pt x="736" y="326"/>
                        <a:pt x="1125" y="326"/>
                      </a:cubicBezTo>
                      <a:cubicBezTo>
                        <a:pt x="1267" y="326"/>
                        <a:pt x="1415" y="297"/>
                        <a:pt x="1564" y="269"/>
                      </a:cubicBezTo>
                      <a:cubicBezTo>
                        <a:pt x="1592" y="269"/>
                        <a:pt x="1592" y="213"/>
                        <a:pt x="1592" y="177"/>
                      </a:cubicBezTo>
                      <a:cubicBezTo>
                        <a:pt x="1592" y="149"/>
                        <a:pt x="1564" y="149"/>
                        <a:pt x="1507" y="149"/>
                      </a:cubicBezTo>
                      <a:cubicBezTo>
                        <a:pt x="1383" y="180"/>
                        <a:pt x="1256" y="193"/>
                        <a:pt x="1127" y="193"/>
                      </a:cubicBezTo>
                      <a:cubicBezTo>
                        <a:pt x="764" y="193"/>
                        <a:pt x="395" y="89"/>
                        <a:pt x="92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647" name="Google Shape;647;p37"/>
                <p:cNvSpPr/>
                <p:nvPr/>
              </p:nvSpPr>
              <p:spPr>
                <a:xfrm>
                  <a:off x="3306034" y="4282858"/>
                  <a:ext cx="553676" cy="577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364" h="17077" extrusionOk="0">
                      <a:moveTo>
                        <a:pt x="8076" y="0"/>
                      </a:moveTo>
                      <a:cubicBezTo>
                        <a:pt x="6531" y="0"/>
                        <a:pt x="5025" y="643"/>
                        <a:pt x="4012" y="1904"/>
                      </a:cubicBezTo>
                      <a:cubicBezTo>
                        <a:pt x="2335" y="3906"/>
                        <a:pt x="3220" y="6941"/>
                        <a:pt x="1239" y="9006"/>
                      </a:cubicBezTo>
                      <a:cubicBezTo>
                        <a:pt x="977" y="9240"/>
                        <a:pt x="708" y="9480"/>
                        <a:pt x="531" y="9770"/>
                      </a:cubicBezTo>
                      <a:cubicBezTo>
                        <a:pt x="213" y="10244"/>
                        <a:pt x="93" y="10832"/>
                        <a:pt x="64" y="11426"/>
                      </a:cubicBezTo>
                      <a:cubicBezTo>
                        <a:pt x="1" y="12487"/>
                        <a:pt x="64" y="13548"/>
                        <a:pt x="298" y="14581"/>
                      </a:cubicBezTo>
                      <a:cubicBezTo>
                        <a:pt x="680" y="16434"/>
                        <a:pt x="2335" y="16463"/>
                        <a:pt x="4012" y="16732"/>
                      </a:cubicBezTo>
                      <a:cubicBezTo>
                        <a:pt x="5249" y="16904"/>
                        <a:pt x="6492" y="17077"/>
                        <a:pt x="7731" y="17077"/>
                      </a:cubicBezTo>
                      <a:cubicBezTo>
                        <a:pt x="7965" y="17077"/>
                        <a:pt x="8199" y="17070"/>
                        <a:pt x="8433" y="17057"/>
                      </a:cubicBezTo>
                      <a:cubicBezTo>
                        <a:pt x="10230" y="16937"/>
                        <a:pt x="11971" y="16378"/>
                        <a:pt x="13683" y="15819"/>
                      </a:cubicBezTo>
                      <a:cubicBezTo>
                        <a:pt x="13767" y="15784"/>
                        <a:pt x="13888" y="15755"/>
                        <a:pt x="13973" y="15727"/>
                      </a:cubicBezTo>
                      <a:cubicBezTo>
                        <a:pt x="14390" y="15578"/>
                        <a:pt x="14772" y="15430"/>
                        <a:pt x="15097" y="15168"/>
                      </a:cubicBezTo>
                      <a:cubicBezTo>
                        <a:pt x="16364" y="14192"/>
                        <a:pt x="16364" y="11688"/>
                        <a:pt x="15685" y="10365"/>
                      </a:cubicBezTo>
                      <a:cubicBezTo>
                        <a:pt x="15479" y="9947"/>
                        <a:pt x="15126" y="9593"/>
                        <a:pt x="14829" y="9211"/>
                      </a:cubicBezTo>
                      <a:cubicBezTo>
                        <a:pt x="13654" y="7648"/>
                        <a:pt x="13711" y="5879"/>
                        <a:pt x="13442" y="4083"/>
                      </a:cubicBezTo>
                      <a:cubicBezTo>
                        <a:pt x="13209" y="2491"/>
                        <a:pt x="11942" y="1253"/>
                        <a:pt x="10556" y="574"/>
                      </a:cubicBezTo>
                      <a:cubicBezTo>
                        <a:pt x="9766" y="190"/>
                        <a:pt x="8915" y="0"/>
                        <a:pt x="8076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648" name="Google Shape;648;p37"/>
                <p:cNvSpPr/>
                <p:nvPr/>
              </p:nvSpPr>
              <p:spPr>
                <a:xfrm>
                  <a:off x="3583450" y="4300352"/>
                  <a:ext cx="20878" cy="5486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17" h="19370" extrusionOk="0">
                      <a:moveTo>
                        <a:pt x="29" y="0"/>
                      </a:moveTo>
                      <a:cubicBezTo>
                        <a:pt x="1" y="0"/>
                        <a:pt x="1" y="28"/>
                        <a:pt x="1" y="28"/>
                      </a:cubicBezTo>
                      <a:lnTo>
                        <a:pt x="560" y="19334"/>
                      </a:lnTo>
                      <a:lnTo>
                        <a:pt x="588" y="19370"/>
                      </a:lnTo>
                      <a:cubicBezTo>
                        <a:pt x="616" y="19334"/>
                        <a:pt x="616" y="19334"/>
                        <a:pt x="616" y="19306"/>
                      </a:cubicBezTo>
                      <a:lnTo>
                        <a:pt x="58" y="28"/>
                      </a:lnTo>
                      <a:cubicBezTo>
                        <a:pt x="58" y="28"/>
                        <a:pt x="58" y="0"/>
                        <a:pt x="29" y="0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649" name="Google Shape;649;p37"/>
                <p:cNvSpPr/>
                <p:nvPr/>
              </p:nvSpPr>
              <p:spPr>
                <a:xfrm>
                  <a:off x="3328061" y="4302246"/>
                  <a:ext cx="509623" cy="54866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062" h="16216" extrusionOk="0">
                      <a:moveTo>
                        <a:pt x="7429" y="64"/>
                      </a:moveTo>
                      <a:cubicBezTo>
                        <a:pt x="8193" y="64"/>
                        <a:pt x="8992" y="241"/>
                        <a:pt x="9671" y="595"/>
                      </a:cubicBezTo>
                      <a:cubicBezTo>
                        <a:pt x="11143" y="1331"/>
                        <a:pt x="12147" y="2569"/>
                        <a:pt x="12324" y="3892"/>
                      </a:cubicBezTo>
                      <a:cubicBezTo>
                        <a:pt x="12381" y="4245"/>
                        <a:pt x="12409" y="4599"/>
                        <a:pt x="12437" y="4953"/>
                      </a:cubicBezTo>
                      <a:cubicBezTo>
                        <a:pt x="12586" y="6311"/>
                        <a:pt x="12734" y="7577"/>
                        <a:pt x="13590" y="8759"/>
                      </a:cubicBezTo>
                      <a:cubicBezTo>
                        <a:pt x="13675" y="8879"/>
                        <a:pt x="13767" y="8992"/>
                        <a:pt x="13852" y="9112"/>
                      </a:cubicBezTo>
                      <a:cubicBezTo>
                        <a:pt x="14029" y="9346"/>
                        <a:pt x="14241" y="9586"/>
                        <a:pt x="14383" y="9848"/>
                      </a:cubicBezTo>
                      <a:cubicBezTo>
                        <a:pt x="14977" y="11030"/>
                        <a:pt x="15005" y="13414"/>
                        <a:pt x="13852" y="14362"/>
                      </a:cubicBezTo>
                      <a:cubicBezTo>
                        <a:pt x="13534" y="14595"/>
                        <a:pt x="13180" y="14744"/>
                        <a:pt x="12826" y="14857"/>
                      </a:cubicBezTo>
                      <a:cubicBezTo>
                        <a:pt x="12734" y="14892"/>
                        <a:pt x="12650" y="14921"/>
                        <a:pt x="12558" y="14949"/>
                      </a:cubicBezTo>
                      <a:cubicBezTo>
                        <a:pt x="11022" y="15479"/>
                        <a:pt x="9402" y="16010"/>
                        <a:pt x="7754" y="16130"/>
                      </a:cubicBezTo>
                      <a:cubicBezTo>
                        <a:pt x="7549" y="16159"/>
                        <a:pt x="7308" y="16159"/>
                        <a:pt x="7075" y="16159"/>
                      </a:cubicBezTo>
                      <a:cubicBezTo>
                        <a:pt x="5957" y="16159"/>
                        <a:pt x="4804" y="15982"/>
                        <a:pt x="3715" y="15805"/>
                      </a:cubicBezTo>
                      <a:cubicBezTo>
                        <a:pt x="3566" y="15805"/>
                        <a:pt x="3418" y="15777"/>
                        <a:pt x="3276" y="15741"/>
                      </a:cubicBezTo>
                      <a:cubicBezTo>
                        <a:pt x="1861" y="15564"/>
                        <a:pt x="651" y="15387"/>
                        <a:pt x="326" y="13796"/>
                      </a:cubicBezTo>
                      <a:cubicBezTo>
                        <a:pt x="121" y="12826"/>
                        <a:pt x="57" y="11822"/>
                        <a:pt x="121" y="10853"/>
                      </a:cubicBezTo>
                      <a:cubicBezTo>
                        <a:pt x="149" y="10322"/>
                        <a:pt x="234" y="9763"/>
                        <a:pt x="531" y="9289"/>
                      </a:cubicBezTo>
                      <a:cubicBezTo>
                        <a:pt x="651" y="9084"/>
                        <a:pt x="828" y="8936"/>
                        <a:pt x="977" y="8759"/>
                      </a:cubicBezTo>
                      <a:cubicBezTo>
                        <a:pt x="1033" y="8702"/>
                        <a:pt x="1118" y="8638"/>
                        <a:pt x="1182" y="8554"/>
                      </a:cubicBezTo>
                      <a:cubicBezTo>
                        <a:pt x="2123" y="7521"/>
                        <a:pt x="2356" y="6226"/>
                        <a:pt x="2597" y="4988"/>
                      </a:cubicBezTo>
                      <a:cubicBezTo>
                        <a:pt x="2802" y="3835"/>
                        <a:pt x="3007" y="2746"/>
                        <a:pt x="3715" y="1833"/>
                      </a:cubicBezTo>
                      <a:cubicBezTo>
                        <a:pt x="4599" y="708"/>
                        <a:pt x="5957" y="64"/>
                        <a:pt x="7429" y="64"/>
                      </a:cubicBezTo>
                      <a:close/>
                      <a:moveTo>
                        <a:pt x="7429" y="1"/>
                      </a:moveTo>
                      <a:cubicBezTo>
                        <a:pt x="5957" y="1"/>
                        <a:pt x="4571" y="651"/>
                        <a:pt x="3658" y="1805"/>
                      </a:cubicBezTo>
                      <a:cubicBezTo>
                        <a:pt x="2951" y="2717"/>
                        <a:pt x="2745" y="3863"/>
                        <a:pt x="2533" y="4953"/>
                      </a:cubicBezTo>
                      <a:cubicBezTo>
                        <a:pt x="2300" y="6226"/>
                        <a:pt x="2066" y="7492"/>
                        <a:pt x="1118" y="8525"/>
                      </a:cubicBezTo>
                      <a:cubicBezTo>
                        <a:pt x="1062" y="8582"/>
                        <a:pt x="1005" y="8667"/>
                        <a:pt x="942" y="8730"/>
                      </a:cubicBezTo>
                      <a:cubicBezTo>
                        <a:pt x="765" y="8879"/>
                        <a:pt x="623" y="9056"/>
                        <a:pt x="475" y="9261"/>
                      </a:cubicBezTo>
                      <a:cubicBezTo>
                        <a:pt x="177" y="9728"/>
                        <a:pt x="93" y="10322"/>
                        <a:pt x="57" y="10824"/>
                      </a:cubicBezTo>
                      <a:cubicBezTo>
                        <a:pt x="1" y="11822"/>
                        <a:pt x="57" y="12855"/>
                        <a:pt x="269" y="13831"/>
                      </a:cubicBezTo>
                      <a:cubicBezTo>
                        <a:pt x="588" y="15451"/>
                        <a:pt x="1889" y="15628"/>
                        <a:pt x="3276" y="15805"/>
                      </a:cubicBezTo>
                      <a:cubicBezTo>
                        <a:pt x="3418" y="15833"/>
                        <a:pt x="3538" y="15861"/>
                        <a:pt x="3686" y="15861"/>
                      </a:cubicBezTo>
                      <a:cubicBezTo>
                        <a:pt x="4804" y="16038"/>
                        <a:pt x="5929" y="16215"/>
                        <a:pt x="7075" y="16215"/>
                      </a:cubicBezTo>
                      <a:cubicBezTo>
                        <a:pt x="7308" y="16215"/>
                        <a:pt x="7549" y="16215"/>
                        <a:pt x="7754" y="16187"/>
                      </a:cubicBezTo>
                      <a:cubicBezTo>
                        <a:pt x="9431" y="16067"/>
                        <a:pt x="11022" y="15536"/>
                        <a:pt x="12586" y="15005"/>
                      </a:cubicBezTo>
                      <a:cubicBezTo>
                        <a:pt x="12678" y="14977"/>
                        <a:pt x="12763" y="14949"/>
                        <a:pt x="12855" y="14921"/>
                      </a:cubicBezTo>
                      <a:cubicBezTo>
                        <a:pt x="13208" y="14800"/>
                        <a:pt x="13562" y="14652"/>
                        <a:pt x="13888" y="14390"/>
                      </a:cubicBezTo>
                      <a:cubicBezTo>
                        <a:pt x="15062" y="13442"/>
                        <a:pt x="15034" y="11001"/>
                        <a:pt x="14446" y="9820"/>
                      </a:cubicBezTo>
                      <a:cubicBezTo>
                        <a:pt x="14298" y="9551"/>
                        <a:pt x="14093" y="9289"/>
                        <a:pt x="13916" y="9056"/>
                      </a:cubicBezTo>
                      <a:cubicBezTo>
                        <a:pt x="13824" y="8964"/>
                        <a:pt x="13711" y="8844"/>
                        <a:pt x="13647" y="8730"/>
                      </a:cubicBezTo>
                      <a:cubicBezTo>
                        <a:pt x="12763" y="7577"/>
                        <a:pt x="12650" y="6283"/>
                        <a:pt x="12501" y="4953"/>
                      </a:cubicBezTo>
                      <a:cubicBezTo>
                        <a:pt x="12473" y="4599"/>
                        <a:pt x="12437" y="4245"/>
                        <a:pt x="12381" y="3892"/>
                      </a:cubicBezTo>
                      <a:cubicBezTo>
                        <a:pt x="12204" y="2540"/>
                        <a:pt x="11199" y="1302"/>
                        <a:pt x="9700" y="567"/>
                      </a:cubicBezTo>
                      <a:cubicBezTo>
                        <a:pt x="8992" y="213"/>
                        <a:pt x="8228" y="1"/>
                        <a:pt x="742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650" name="Google Shape;650;p37"/>
                <p:cNvSpPr/>
                <p:nvPr/>
              </p:nvSpPr>
              <p:spPr>
                <a:xfrm>
                  <a:off x="3734024" y="4439890"/>
                  <a:ext cx="7951" cy="3809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5" h="1126" extrusionOk="0">
                      <a:moveTo>
                        <a:pt x="29" y="0"/>
                      </a:moveTo>
                      <a:cubicBezTo>
                        <a:pt x="1" y="0"/>
                        <a:pt x="1" y="36"/>
                        <a:pt x="1" y="36"/>
                      </a:cubicBezTo>
                      <a:cubicBezTo>
                        <a:pt x="121" y="390"/>
                        <a:pt x="178" y="743"/>
                        <a:pt x="149" y="1097"/>
                      </a:cubicBezTo>
                      <a:lnTo>
                        <a:pt x="178" y="1125"/>
                      </a:lnTo>
                      <a:cubicBezTo>
                        <a:pt x="206" y="1125"/>
                        <a:pt x="206" y="1097"/>
                        <a:pt x="206" y="1097"/>
                      </a:cubicBezTo>
                      <a:cubicBezTo>
                        <a:pt x="234" y="708"/>
                        <a:pt x="178" y="354"/>
                        <a:pt x="57" y="36"/>
                      </a:cubicBezTo>
                      <a:cubicBezTo>
                        <a:pt x="57" y="0"/>
                        <a:pt x="29" y="0"/>
                        <a:pt x="29" y="0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651" name="Google Shape;651;p37"/>
                <p:cNvSpPr/>
                <p:nvPr/>
              </p:nvSpPr>
              <p:spPr>
                <a:xfrm>
                  <a:off x="3740960" y="4494940"/>
                  <a:ext cx="31873" cy="9172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42" h="2711" extrusionOk="0">
                      <a:moveTo>
                        <a:pt x="57" y="1"/>
                      </a:moveTo>
                      <a:lnTo>
                        <a:pt x="29" y="29"/>
                      </a:lnTo>
                      <a:cubicBezTo>
                        <a:pt x="1" y="970"/>
                        <a:pt x="298" y="1946"/>
                        <a:pt x="913" y="2682"/>
                      </a:cubicBezTo>
                      <a:lnTo>
                        <a:pt x="913" y="2710"/>
                      </a:lnTo>
                      <a:lnTo>
                        <a:pt x="942" y="2710"/>
                      </a:lnTo>
                      <a:lnTo>
                        <a:pt x="942" y="2653"/>
                      </a:lnTo>
                      <a:cubicBezTo>
                        <a:pt x="355" y="1911"/>
                        <a:pt x="57" y="970"/>
                        <a:pt x="93" y="29"/>
                      </a:cubicBezTo>
                      <a:cubicBezTo>
                        <a:pt x="93" y="29"/>
                        <a:pt x="93" y="1"/>
                        <a:pt x="57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652" name="Google Shape;652;p37"/>
                <p:cNvSpPr/>
                <p:nvPr/>
              </p:nvSpPr>
              <p:spPr>
                <a:xfrm>
                  <a:off x="3433866" y="4522720"/>
                  <a:ext cx="9846" cy="3806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1" h="1125" extrusionOk="0">
                      <a:moveTo>
                        <a:pt x="262" y="0"/>
                      </a:moveTo>
                      <a:cubicBezTo>
                        <a:pt x="234" y="0"/>
                        <a:pt x="234" y="0"/>
                        <a:pt x="234" y="28"/>
                      </a:cubicBezTo>
                      <a:cubicBezTo>
                        <a:pt x="206" y="382"/>
                        <a:pt x="149" y="736"/>
                        <a:pt x="0" y="1061"/>
                      </a:cubicBezTo>
                      <a:lnTo>
                        <a:pt x="0" y="1125"/>
                      </a:lnTo>
                      <a:lnTo>
                        <a:pt x="29" y="1125"/>
                      </a:lnTo>
                      <a:cubicBezTo>
                        <a:pt x="29" y="1125"/>
                        <a:pt x="29" y="1090"/>
                        <a:pt x="57" y="1090"/>
                      </a:cubicBezTo>
                      <a:cubicBezTo>
                        <a:pt x="206" y="771"/>
                        <a:pt x="262" y="382"/>
                        <a:pt x="291" y="28"/>
                      </a:cubicBezTo>
                      <a:cubicBezTo>
                        <a:pt x="291" y="0"/>
                        <a:pt x="291" y="0"/>
                        <a:pt x="262" y="0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653" name="Google Shape;653;p37"/>
                <p:cNvSpPr/>
                <p:nvPr/>
              </p:nvSpPr>
              <p:spPr>
                <a:xfrm>
                  <a:off x="3446791" y="4559567"/>
                  <a:ext cx="5075" cy="211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0" h="624" extrusionOk="0">
                      <a:moveTo>
                        <a:pt x="121" y="1"/>
                      </a:moveTo>
                      <a:cubicBezTo>
                        <a:pt x="121" y="1"/>
                        <a:pt x="85" y="1"/>
                        <a:pt x="85" y="36"/>
                      </a:cubicBezTo>
                      <a:lnTo>
                        <a:pt x="1" y="595"/>
                      </a:lnTo>
                      <a:cubicBezTo>
                        <a:pt x="1" y="623"/>
                        <a:pt x="29" y="623"/>
                        <a:pt x="29" y="623"/>
                      </a:cubicBezTo>
                      <a:lnTo>
                        <a:pt x="57" y="623"/>
                      </a:lnTo>
                      <a:lnTo>
                        <a:pt x="149" y="36"/>
                      </a:lnTo>
                      <a:cubicBezTo>
                        <a:pt x="149" y="36"/>
                        <a:pt x="149" y="1"/>
                        <a:pt x="121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867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</p:grpSp>
        </p:grpSp>
        <p:grpSp>
          <p:nvGrpSpPr>
            <p:cNvPr id="654" name="Google Shape;654;p37"/>
            <p:cNvGrpSpPr/>
            <p:nvPr/>
          </p:nvGrpSpPr>
          <p:grpSpPr>
            <a:xfrm>
              <a:off x="8567590" y="4153050"/>
              <a:ext cx="360758" cy="258297"/>
              <a:chOff x="4992850" y="4345375"/>
              <a:chExt cx="607336" cy="638400"/>
            </a:xfrm>
          </p:grpSpPr>
          <p:sp>
            <p:nvSpPr>
              <p:cNvPr id="655" name="Google Shape;655;p37"/>
              <p:cNvSpPr/>
              <p:nvPr/>
            </p:nvSpPr>
            <p:spPr>
              <a:xfrm>
                <a:off x="4992850" y="4345375"/>
                <a:ext cx="225900" cy="638400"/>
              </a:xfrm>
              <a:prstGeom prst="leftBrace">
                <a:avLst>
                  <a:gd name="adj1" fmla="val 2174"/>
                  <a:gd name="adj2" fmla="val 50000"/>
                </a:avLst>
              </a:prstGeom>
              <a:noFill/>
              <a:ln w="9525" cap="flat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656" name="Google Shape;656;p37"/>
              <p:cNvSpPr/>
              <p:nvPr/>
            </p:nvSpPr>
            <p:spPr>
              <a:xfrm rot="10800000">
                <a:off x="5374286" y="4345375"/>
                <a:ext cx="225900" cy="638400"/>
              </a:xfrm>
              <a:prstGeom prst="leftBrace">
                <a:avLst>
                  <a:gd name="adj1" fmla="val 2174"/>
                  <a:gd name="adj2" fmla="val 50000"/>
                </a:avLst>
              </a:prstGeom>
              <a:noFill/>
              <a:ln w="9525" cap="flat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867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</p:grpSp>
      </p:grpSp>
      <p:cxnSp>
        <p:nvCxnSpPr>
          <p:cNvPr id="657" name="Google Shape;657;p37"/>
          <p:cNvCxnSpPr/>
          <p:nvPr/>
        </p:nvCxnSpPr>
        <p:spPr>
          <a:xfrm>
            <a:off x="1040967" y="4487133"/>
            <a:ext cx="5159600" cy="0"/>
          </a:xfrm>
          <a:prstGeom prst="straightConnector1">
            <a:avLst/>
          </a:prstGeom>
          <a:noFill/>
          <a:ln w="28575" cap="flat" cmpd="sng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9072168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6">
          <a:extLst>
            <a:ext uri="{FF2B5EF4-FFF2-40B4-BE49-F238E27FC236}">
              <a16:creationId xmlns:a16="http://schemas.microsoft.com/office/drawing/2014/main" id="{1A203A03-209C-2DD6-592C-1AE89E33F9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>
            <a:extLst>
              <a:ext uri="{FF2B5EF4-FFF2-40B4-BE49-F238E27FC236}">
                <a16:creationId xmlns:a16="http://schemas.microsoft.com/office/drawing/2014/main" id="{85F81F6C-7866-2D14-DB11-18F3A6E17A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err="1"/>
              <a:t>ViewRender</a:t>
            </a:r>
            <a:r>
              <a:rPr lang="en-US" sz="3600" dirty="0"/>
              <a:t> </a:t>
            </a:r>
            <a:endParaRPr lang="ru-RU" sz="3600" dirty="0"/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CC43BAC4-3C40-A3C2-975A-4B7A1914191D}"/>
              </a:ext>
            </a:extLst>
          </p:cNvPr>
          <p:cNvSpPr/>
          <p:nvPr/>
        </p:nvSpPr>
        <p:spPr>
          <a:xfrm>
            <a:off x="782994" y="1432541"/>
            <a:ext cx="1099177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400" dirty="0"/>
              <a:t>	</a:t>
            </a:r>
            <a:r>
              <a:rPr lang="ru-RU" sz="2400" dirty="0"/>
              <a:t>У класса </a:t>
            </a:r>
            <a:r>
              <a:rPr lang="ru-RU" sz="2400" dirty="0" err="1"/>
              <a:t>ViewRender</a:t>
            </a:r>
            <a:r>
              <a:rPr lang="ru-RU" sz="2400" dirty="0"/>
              <a:t> можно выделить два важнейших свойства, которые мы можем использовать:</a:t>
            </a:r>
          </a:p>
          <a:p>
            <a:pPr algn="l"/>
            <a:r>
              <a:rPr lang="ru-RU" sz="2400" dirty="0"/>
              <a:t>Control: указывает на создаваемый нативный элемент для данной платформы. В нашем случае </a:t>
            </a:r>
            <a:r>
              <a:rPr lang="ru-RU" sz="2400" dirty="0" err="1"/>
              <a:t>TextView</a:t>
            </a:r>
            <a:r>
              <a:rPr lang="ru-RU" sz="2400" dirty="0"/>
              <a:t>.</a:t>
            </a:r>
          </a:p>
          <a:p>
            <a:pPr algn="l"/>
            <a:r>
              <a:rPr lang="ru-RU" sz="2400" dirty="0" err="1"/>
              <a:t>Element</a:t>
            </a:r>
            <a:r>
              <a:rPr lang="ru-RU" sz="2400" dirty="0"/>
              <a:t>: указывает на элемент из </a:t>
            </a:r>
            <a:r>
              <a:rPr lang="ru-RU" sz="2400" dirty="0" err="1"/>
              <a:t>Xamarin.Forms</a:t>
            </a:r>
            <a:r>
              <a:rPr lang="ru-RU" sz="2400" dirty="0"/>
              <a:t>, для которого создается нативный объект. В нашем случае </a:t>
            </a:r>
            <a:r>
              <a:rPr lang="ru-RU" sz="2400" dirty="0" err="1"/>
              <a:t>HeaderView</a:t>
            </a:r>
            <a:r>
              <a:rPr lang="ru-RU" sz="2400" dirty="0"/>
              <a:t>.</a:t>
            </a:r>
          </a:p>
          <a:p>
            <a:pPr algn="l"/>
            <a:endParaRPr lang="ru-RU" sz="2400" dirty="0"/>
          </a:p>
          <a:p>
            <a:pPr algn="l"/>
            <a:r>
              <a:rPr lang="ru-RU" sz="2400" dirty="0"/>
              <a:t>И в примере выше в методе </a:t>
            </a:r>
            <a:r>
              <a:rPr lang="ru-RU" sz="2400" dirty="0" err="1"/>
              <a:t>OnElementChanged</a:t>
            </a:r>
            <a:r>
              <a:rPr lang="ru-RU" sz="2400" dirty="0"/>
              <a:t>() вначале проверяем свойство Control, которое определено в базовом классе </a:t>
            </a:r>
            <a:r>
              <a:rPr lang="ru-RU" sz="2400" dirty="0" err="1"/>
              <a:t>ViewRenderer</a:t>
            </a:r>
            <a:r>
              <a:rPr lang="ru-RU" sz="2400" dirty="0"/>
              <a:t>. Это свойство должно представлять создаваемый элемент, то есть в данном случае </a:t>
            </a:r>
            <a:r>
              <a:rPr lang="ru-RU" sz="2400" dirty="0" err="1"/>
              <a:t>TextView</a:t>
            </a:r>
            <a:r>
              <a:rPr lang="ru-RU" sz="2400" dirty="0"/>
              <a:t>.</a:t>
            </a:r>
          </a:p>
          <a:p>
            <a:pPr algn="l"/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9335014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6">
          <a:extLst>
            <a:ext uri="{FF2B5EF4-FFF2-40B4-BE49-F238E27FC236}">
              <a16:creationId xmlns:a16="http://schemas.microsoft.com/office/drawing/2014/main" id="{D77DCEDA-C40C-C2DB-8A60-E16F45B8BB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>
            <a:extLst>
              <a:ext uri="{FF2B5EF4-FFF2-40B4-BE49-F238E27FC236}">
                <a16:creationId xmlns:a16="http://schemas.microsoft.com/office/drawing/2014/main" id="{D81FCDED-3132-449B-886F-D8096B097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err="1"/>
              <a:t>OnElementChanged</a:t>
            </a:r>
            <a:endParaRPr lang="ru-RU" sz="3600" dirty="0"/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DBBB47D8-C16B-2EA2-E878-F2F235271EAA}"/>
              </a:ext>
            </a:extLst>
          </p:cNvPr>
          <p:cNvSpPr/>
          <p:nvPr/>
        </p:nvSpPr>
        <p:spPr>
          <a:xfrm>
            <a:off x="782994" y="1432541"/>
            <a:ext cx="1099177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400" dirty="0"/>
              <a:t>	</a:t>
            </a:r>
            <a:r>
              <a:rPr lang="ru-RU" sz="2400" dirty="0"/>
              <a:t>При первом вызове метода </a:t>
            </a:r>
            <a:r>
              <a:rPr lang="ru-RU" sz="2400" dirty="0" err="1"/>
              <a:t>OnElementChanged</a:t>
            </a:r>
            <a:r>
              <a:rPr lang="ru-RU" sz="2400" dirty="0"/>
              <a:t>() свойство Control имеет значение </a:t>
            </a:r>
            <a:r>
              <a:rPr lang="ru-RU" sz="2400" dirty="0" err="1"/>
              <a:t>null</a:t>
            </a:r>
            <a:r>
              <a:rPr lang="ru-RU" sz="2400" dirty="0"/>
              <a:t>. Поэтому нам надо создать объект </a:t>
            </a:r>
            <a:r>
              <a:rPr lang="ru-RU" sz="2400" dirty="0" err="1"/>
              <a:t>TextView</a:t>
            </a:r>
            <a:r>
              <a:rPr lang="ru-RU" sz="2400" dirty="0"/>
              <a:t>.</a:t>
            </a:r>
          </a:p>
          <a:p>
            <a:pPr algn="l"/>
            <a:r>
              <a:rPr lang="en-US" sz="2400" dirty="0"/>
              <a:t>	</a:t>
            </a:r>
            <a:r>
              <a:rPr lang="ru-RU" sz="2400" dirty="0"/>
              <a:t>Для настройки </a:t>
            </a:r>
            <a:r>
              <a:rPr lang="ru-RU" sz="2400" dirty="0" err="1"/>
              <a:t>TextView</a:t>
            </a:r>
            <a:r>
              <a:rPr lang="ru-RU" sz="2400" dirty="0"/>
              <a:t> мы можем применять различные его свойства и методы. В данном случае устанавливается свойство Text, а также зеленый цвет текста и высота шрифта в 25 единиц.</a:t>
            </a:r>
          </a:p>
          <a:p>
            <a:pPr algn="l"/>
            <a:r>
              <a:rPr lang="en-US" sz="2400" dirty="0"/>
              <a:t>	</a:t>
            </a:r>
            <a:r>
              <a:rPr lang="ru-RU" sz="2400" dirty="0"/>
              <a:t>После его создания объект передается в метод </a:t>
            </a:r>
            <a:r>
              <a:rPr lang="ru-RU" sz="2400" dirty="0" err="1"/>
              <a:t>SetNativeControl</a:t>
            </a:r>
            <a:r>
              <a:rPr lang="ru-RU" sz="2400" dirty="0"/>
              <a:t>(). После этого устанавливается свойство Control, которое в качестве значения приобретает созданный </a:t>
            </a:r>
            <a:r>
              <a:rPr lang="ru-RU" sz="2400" dirty="0" err="1"/>
              <a:t>TextView</a:t>
            </a:r>
            <a:r>
              <a:rPr lang="ru-RU" sz="2400" dirty="0"/>
              <a:t>.</a:t>
            </a:r>
          </a:p>
          <a:p>
            <a:pPr algn="l"/>
            <a:r>
              <a:rPr lang="ru-RU" sz="2400" dirty="0"/>
              <a:t>Теперь если мы запустим приложение на </a:t>
            </a:r>
            <a:r>
              <a:rPr lang="ru-RU" sz="2400" dirty="0" err="1"/>
              <a:t>Android</a:t>
            </a:r>
            <a:r>
              <a:rPr lang="ru-RU" sz="2400" dirty="0"/>
              <a:t>, то увидим наш элемент </a:t>
            </a:r>
            <a:r>
              <a:rPr lang="ru-RU" sz="2400" dirty="0" err="1"/>
              <a:t>HeaderView</a:t>
            </a:r>
            <a:r>
              <a:rPr lang="ru-RU" sz="2400" dirty="0"/>
              <a:t>, за которым фактически будет скрываться нативный элемент </a:t>
            </a:r>
            <a:r>
              <a:rPr lang="ru-RU" sz="2400" dirty="0" err="1"/>
              <a:t>TextView</a:t>
            </a:r>
            <a:r>
              <a:rPr lang="ru-RU" sz="2400" dirty="0"/>
              <a:t>.</a:t>
            </a:r>
          </a:p>
          <a:p>
            <a:pPr algn="l"/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6217105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6">
          <a:extLst>
            <a:ext uri="{FF2B5EF4-FFF2-40B4-BE49-F238E27FC236}">
              <a16:creationId xmlns:a16="http://schemas.microsoft.com/office/drawing/2014/main" id="{203AAA73-0884-ECA7-DAF5-8631347FC9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>
            <a:extLst>
              <a:ext uri="{FF2B5EF4-FFF2-40B4-BE49-F238E27FC236}">
                <a16:creationId xmlns:a16="http://schemas.microsoft.com/office/drawing/2014/main" id="{BD0DF4A8-21B7-8EF8-C0AE-E9B7C23698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/>
              <a:t>Интерфейс приложения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AD620CD-9301-6D0A-E92C-4404A4BEF2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34840" y="1356967"/>
            <a:ext cx="2916555" cy="5184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97283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6">
          <a:extLst>
            <a:ext uri="{FF2B5EF4-FFF2-40B4-BE49-F238E27FC236}">
              <a16:creationId xmlns:a16="http://schemas.microsoft.com/office/drawing/2014/main" id="{4AE688E0-433E-FD7A-C63E-72BEEECD59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>
            <a:extLst>
              <a:ext uri="{FF2B5EF4-FFF2-40B4-BE49-F238E27FC236}">
                <a16:creationId xmlns:a16="http://schemas.microsoft.com/office/drawing/2014/main" id="{4E34E6F5-B095-F017-0C48-335EB80C83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/>
              <a:t>Выполните задание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877CF14F-F536-3B66-0F31-B2D13119960B}"/>
              </a:ext>
            </a:extLst>
          </p:cNvPr>
          <p:cNvSpPr/>
          <p:nvPr/>
        </p:nvSpPr>
        <p:spPr>
          <a:xfrm>
            <a:off x="727788" y="1437357"/>
            <a:ext cx="1099177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/>
              <a:t>Задание: Создать </a:t>
            </a:r>
            <a:r>
              <a:rPr lang="ru-RU" sz="2400" dirty="0" err="1"/>
              <a:t>кастомный</a:t>
            </a:r>
            <a:r>
              <a:rPr lang="ru-RU" sz="2400" dirty="0"/>
              <a:t> компонент </a:t>
            </a:r>
            <a:r>
              <a:rPr lang="ru-RU" sz="2400" dirty="0" err="1"/>
              <a:t>HeaderView</a:t>
            </a:r>
            <a:r>
              <a:rPr lang="ru-RU" sz="2400" dirty="0"/>
              <a:t>, который: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sz="24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/>
              <a:t>Показывает текст заголовка (например, название приложения или раздела) с анимацией появления (</a:t>
            </a:r>
            <a:r>
              <a:rPr lang="ru-RU" sz="2400" dirty="0" err="1"/>
              <a:t>fade-in</a:t>
            </a:r>
            <a:r>
              <a:rPr lang="ru-RU" sz="2400" dirty="0"/>
              <a:t>).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/>
              <a:t>Реагирует на нажатие или долгий тап пользователей и меняет свой текст, цвет, или запускает дополнительную анимацию.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/>
              <a:t>По-прежнему выглядит по-разному на каждой платформе (</a:t>
            </a:r>
            <a:r>
              <a:rPr lang="ru-RU" sz="2400" dirty="0" err="1"/>
              <a:t>Android</a:t>
            </a:r>
            <a:r>
              <a:rPr lang="ru-RU" sz="2400" dirty="0"/>
              <a:t>, </a:t>
            </a:r>
            <a:r>
              <a:rPr lang="ru-RU" sz="2400" dirty="0" err="1"/>
              <a:t>iOS</a:t>
            </a:r>
            <a:r>
              <a:rPr lang="ru-RU" sz="2400" dirty="0"/>
              <a:t>, UWP), чтобы подчеркивать уникальность платформ.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/>
              <a:t>Цель задания: Научиться работать с рендерерами для создания </a:t>
            </a:r>
            <a:r>
              <a:rPr lang="ru-RU" sz="2400" dirty="0" err="1"/>
              <a:t>кастомных</a:t>
            </a:r>
            <a:r>
              <a:rPr lang="ru-RU" sz="2400" dirty="0"/>
              <a:t> элементов с анимациями и интерактивностью.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4122842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/>
              <a:t>Рендеринг</a:t>
            </a:r>
            <a:r>
              <a:rPr lang="ru-RU" dirty="0"/>
              <a:t> </a:t>
            </a:r>
            <a:r>
              <a:rPr lang="ru-RU" sz="3600" dirty="0"/>
              <a:t>элементов управления</a:t>
            </a:r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727788" y="1437357"/>
            <a:ext cx="1050421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dirty="0"/>
              <a:t>За визуализацию элементов управления в </a:t>
            </a:r>
            <a:r>
              <a:rPr lang="ru-RU" sz="2000" dirty="0" err="1"/>
              <a:t>Xamarin</a:t>
            </a:r>
            <a:r>
              <a:rPr lang="ru-RU" sz="2000" dirty="0"/>
              <a:t> </a:t>
            </a:r>
            <a:r>
              <a:rPr lang="ru-RU" sz="2000" dirty="0" err="1"/>
              <a:t>Forms</a:t>
            </a:r>
            <a:r>
              <a:rPr lang="ru-RU" sz="2000" dirty="0"/>
              <a:t> на конкретных платформах отвечают специальные классы - рендереры (</a:t>
            </a:r>
            <a:r>
              <a:rPr lang="ru-RU" sz="2000" dirty="0" err="1"/>
              <a:t>renderer</a:t>
            </a:r>
            <a:r>
              <a:rPr lang="ru-RU" sz="2000" dirty="0"/>
              <a:t>). Например, для рендеринга </a:t>
            </a:r>
            <a:r>
              <a:rPr lang="ru-RU" sz="2000" dirty="0" err="1"/>
              <a:t>элемета</a:t>
            </a:r>
            <a:r>
              <a:rPr lang="ru-RU" sz="2000" dirty="0"/>
              <a:t> </a:t>
            </a:r>
            <a:r>
              <a:rPr lang="ru-RU" sz="2000" dirty="0" err="1"/>
              <a:t>Button</a:t>
            </a:r>
            <a:r>
              <a:rPr lang="ru-RU" sz="2000" dirty="0"/>
              <a:t> предназначен класс </a:t>
            </a:r>
            <a:r>
              <a:rPr lang="ru-RU" sz="2000" dirty="0" err="1"/>
              <a:t>ButtonRenderer</a:t>
            </a:r>
            <a:r>
              <a:rPr lang="ru-RU" sz="2000" dirty="0"/>
              <a:t>, для элемента Label - класс </a:t>
            </a:r>
            <a:r>
              <a:rPr lang="ru-RU" sz="2000" dirty="0" err="1"/>
              <a:t>LabelRenderer</a:t>
            </a:r>
            <a:r>
              <a:rPr lang="ru-RU" sz="2000" dirty="0"/>
              <a:t> и так далее. По соглашениям о наименовании класс рендерера называется по имени класса элемента плюс суффикс "</a:t>
            </a:r>
            <a:r>
              <a:rPr lang="ru-RU" sz="2000" dirty="0" err="1"/>
              <a:t>Renderer</a:t>
            </a:r>
            <a:r>
              <a:rPr lang="ru-RU" sz="2000" dirty="0"/>
              <a:t>".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dirty="0"/>
              <a:t>Для каждой платформы есть своя реализация классов рендереров, которая опирается на нативные элементы управления, которые имеются на платформе. Так, элемент Label, доступный в </a:t>
            </a:r>
            <a:r>
              <a:rPr lang="ru-RU" sz="2000" dirty="0" err="1"/>
              <a:t>Xamarin.Forms</a:t>
            </a:r>
            <a:r>
              <a:rPr lang="ru-RU" sz="2000" dirty="0"/>
              <a:t>, по факту отсутствует на </a:t>
            </a:r>
            <a:r>
              <a:rPr lang="ru-RU" sz="2000" dirty="0" err="1"/>
              <a:t>iOS</a:t>
            </a:r>
            <a:r>
              <a:rPr lang="ru-RU" sz="2000" dirty="0"/>
              <a:t>, </a:t>
            </a:r>
            <a:r>
              <a:rPr lang="ru-RU" sz="2000" dirty="0" err="1"/>
              <a:t>Android</a:t>
            </a:r>
            <a:r>
              <a:rPr lang="ru-RU" sz="2000" dirty="0"/>
              <a:t>, UWP. Зато на </a:t>
            </a:r>
            <a:r>
              <a:rPr lang="ru-RU" sz="2000" dirty="0" err="1"/>
              <a:t>iOS</a:t>
            </a:r>
            <a:r>
              <a:rPr lang="ru-RU" sz="2000" dirty="0"/>
              <a:t> есть элемент со схожей функциональностью - </a:t>
            </a:r>
            <a:r>
              <a:rPr lang="ru-RU" sz="2000" dirty="0" err="1"/>
              <a:t>UILabel</a:t>
            </a:r>
            <a:r>
              <a:rPr lang="ru-RU" sz="2000" dirty="0"/>
              <a:t>. Также на </a:t>
            </a:r>
            <a:r>
              <a:rPr lang="ru-RU" sz="2000" dirty="0" err="1"/>
              <a:t>Android</a:t>
            </a:r>
            <a:r>
              <a:rPr lang="ru-RU" sz="2000" dirty="0"/>
              <a:t> есть похожий элемент - </a:t>
            </a:r>
            <a:r>
              <a:rPr lang="ru-RU" sz="2000" dirty="0" err="1"/>
              <a:t>TextView</a:t>
            </a:r>
            <a:r>
              <a:rPr lang="ru-RU" sz="2000" dirty="0"/>
              <a:t>. На UWP есть аналогичный элемент - </a:t>
            </a:r>
            <a:r>
              <a:rPr lang="ru-RU" sz="2000" dirty="0" err="1"/>
              <a:t>TextBlock</a:t>
            </a:r>
            <a:r>
              <a:rPr lang="ru-RU" sz="2000" dirty="0"/>
              <a:t>. И задача рендерера для элемента Label использовать нужный нативный элемент для рендеринга Label.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2388254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6">
          <a:extLst>
            <a:ext uri="{FF2B5EF4-FFF2-40B4-BE49-F238E27FC236}">
              <a16:creationId xmlns:a16="http://schemas.microsoft.com/office/drawing/2014/main" id="{30B6F01F-9633-9C7A-E2CE-663072A604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>
            <a:extLst>
              <a:ext uri="{FF2B5EF4-FFF2-40B4-BE49-F238E27FC236}">
                <a16:creationId xmlns:a16="http://schemas.microsoft.com/office/drawing/2014/main" id="{9AB1C31D-AC1C-27AD-F9D2-B3BF3E334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/>
              <a:t>Рендеринг элементов управления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055E7D5E-17DB-32A9-1F25-4ABD3931E887}"/>
              </a:ext>
            </a:extLst>
          </p:cNvPr>
          <p:cNvSpPr/>
          <p:nvPr/>
        </p:nvSpPr>
        <p:spPr>
          <a:xfrm>
            <a:off x="727788" y="1437357"/>
            <a:ext cx="1050421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ru-RU" sz="3600" b="0" i="0" dirty="0">
                <a:solidFill>
                  <a:srgbClr val="000000"/>
                </a:solidFill>
                <a:effectLst/>
                <a:latin typeface="-apple-system"/>
              </a:rPr>
              <a:t>При создании своего рендерера у нас есть три различные стратегии: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3600" b="0" i="0" dirty="0">
                <a:solidFill>
                  <a:srgbClr val="000000"/>
                </a:solidFill>
                <a:effectLst/>
                <a:latin typeface="-apple-system"/>
              </a:rPr>
              <a:t>Создание с нуля нового класса для элемента управления и рендерера для него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3600" b="0" i="0" dirty="0">
                <a:solidFill>
                  <a:srgbClr val="000000"/>
                </a:solidFill>
                <a:effectLst/>
                <a:latin typeface="-apple-system"/>
              </a:rPr>
              <a:t>Наследования от уже имеющегося класса элемента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3600" b="0" i="0" dirty="0">
                <a:solidFill>
                  <a:srgbClr val="000000"/>
                </a:solidFill>
                <a:effectLst/>
                <a:latin typeface="-apple-system"/>
              </a:rPr>
              <a:t>Создание своего рендерера имеющегося элемента</a:t>
            </a:r>
          </a:p>
          <a:p>
            <a:br>
              <a:rPr lang="ru-RU" sz="3600" dirty="0"/>
            </a:b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114850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6">
          <a:extLst>
            <a:ext uri="{FF2B5EF4-FFF2-40B4-BE49-F238E27FC236}">
              <a16:creationId xmlns:a16="http://schemas.microsoft.com/office/drawing/2014/main" id="{BAFA2DB7-B236-89A3-A1B9-73ACF24293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>
            <a:extLst>
              <a:ext uri="{FF2B5EF4-FFF2-40B4-BE49-F238E27FC236}">
                <a16:creationId xmlns:a16="http://schemas.microsoft.com/office/drawing/2014/main" id="{41A684C2-40D1-092A-300B-B2C3208C90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/>
              <a:t>Рендеринг элементов управления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A32CB1E4-D371-09DF-F9CD-2DD3505E41B4}"/>
              </a:ext>
            </a:extLst>
          </p:cNvPr>
          <p:cNvSpPr/>
          <p:nvPr/>
        </p:nvSpPr>
        <p:spPr>
          <a:xfrm>
            <a:off x="727788" y="1437357"/>
            <a:ext cx="1099177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ru-RU" sz="2800" b="0" i="0" dirty="0">
                <a:solidFill>
                  <a:srgbClr val="000000"/>
                </a:solidFill>
                <a:effectLst/>
                <a:latin typeface="-apple-system"/>
              </a:rPr>
              <a:t>Так, создадим новый элемент и для него рендерер. Вначале добавим в главный проект новый класс, который назовем </a:t>
            </a:r>
            <a:r>
              <a:rPr lang="ru-RU" sz="2800" b="1" i="0" dirty="0" err="1">
                <a:solidFill>
                  <a:srgbClr val="000000"/>
                </a:solidFill>
                <a:effectLst/>
                <a:latin typeface="-apple-system"/>
              </a:rPr>
              <a:t>HeaderView</a:t>
            </a:r>
            <a:r>
              <a:rPr lang="ru-RU" sz="2800" b="0" i="0" dirty="0">
                <a:solidFill>
                  <a:srgbClr val="000000"/>
                </a:solidFill>
                <a:effectLst/>
                <a:latin typeface="-apple-system"/>
              </a:rPr>
              <a:t>:</a:t>
            </a:r>
          </a:p>
          <a:p>
            <a:pPr algn="l"/>
            <a:r>
              <a:rPr lang="en-US" sz="2800" b="1" i="1" dirty="0">
                <a:solidFill>
                  <a:srgbClr val="000000"/>
                </a:solidFill>
                <a:effectLst/>
                <a:latin typeface="-apple-system"/>
              </a:rPr>
              <a:t>using </a:t>
            </a:r>
            <a:r>
              <a:rPr lang="en-US" sz="2800" b="1" i="1" dirty="0" err="1">
                <a:solidFill>
                  <a:srgbClr val="000000"/>
                </a:solidFill>
                <a:effectLst/>
                <a:latin typeface="-apple-system"/>
              </a:rPr>
              <a:t>Xamarin.Forms</a:t>
            </a:r>
            <a:r>
              <a:rPr lang="en-US" sz="2800" b="1" i="1" dirty="0">
                <a:solidFill>
                  <a:srgbClr val="000000"/>
                </a:solidFill>
                <a:effectLst/>
                <a:latin typeface="-apple-system"/>
              </a:rPr>
              <a:t>;</a:t>
            </a:r>
          </a:p>
          <a:p>
            <a:pPr algn="l"/>
            <a:r>
              <a:rPr lang="en-US" sz="2800" b="1" i="1" dirty="0">
                <a:solidFill>
                  <a:srgbClr val="000000"/>
                </a:solidFill>
                <a:effectLst/>
                <a:latin typeface="-apple-system"/>
              </a:rPr>
              <a:t> </a:t>
            </a:r>
          </a:p>
          <a:p>
            <a:pPr algn="l"/>
            <a:r>
              <a:rPr lang="en-US" sz="2800" b="1" i="1" dirty="0">
                <a:solidFill>
                  <a:srgbClr val="000000"/>
                </a:solidFill>
                <a:effectLst/>
                <a:latin typeface="-apple-system"/>
              </a:rPr>
              <a:t>namespace </a:t>
            </a:r>
            <a:r>
              <a:rPr lang="en-US" sz="2800" b="1" i="1" dirty="0" err="1">
                <a:solidFill>
                  <a:srgbClr val="000000"/>
                </a:solidFill>
                <a:effectLst/>
                <a:latin typeface="-apple-system"/>
              </a:rPr>
              <a:t>HelloApp</a:t>
            </a:r>
            <a:endParaRPr lang="en-US" sz="2800" b="1" i="1" dirty="0">
              <a:solidFill>
                <a:srgbClr val="000000"/>
              </a:solidFill>
              <a:effectLst/>
              <a:latin typeface="-apple-system"/>
            </a:endParaRPr>
          </a:p>
          <a:p>
            <a:pPr algn="l"/>
            <a:r>
              <a:rPr lang="en-US" sz="2800" b="1" i="1" dirty="0">
                <a:solidFill>
                  <a:srgbClr val="000000"/>
                </a:solidFill>
                <a:effectLst/>
                <a:latin typeface="-apple-system"/>
              </a:rPr>
              <a:t>{</a:t>
            </a:r>
          </a:p>
          <a:p>
            <a:pPr algn="l"/>
            <a:r>
              <a:rPr lang="en-US" sz="2800" b="1" i="1" dirty="0">
                <a:solidFill>
                  <a:srgbClr val="000000"/>
                </a:solidFill>
                <a:effectLst/>
                <a:latin typeface="-apple-system"/>
              </a:rPr>
              <a:t>    public class </a:t>
            </a:r>
            <a:r>
              <a:rPr lang="en-US" sz="2800" b="1" i="1" dirty="0" err="1">
                <a:solidFill>
                  <a:srgbClr val="000000"/>
                </a:solidFill>
                <a:effectLst/>
                <a:latin typeface="-apple-system"/>
              </a:rPr>
              <a:t>HeaderView</a:t>
            </a:r>
            <a:r>
              <a:rPr lang="en-US" sz="2800" b="1" i="1" dirty="0">
                <a:solidFill>
                  <a:srgbClr val="000000"/>
                </a:solidFill>
                <a:effectLst/>
                <a:latin typeface="-apple-system"/>
              </a:rPr>
              <a:t> : View</a:t>
            </a:r>
          </a:p>
          <a:p>
            <a:pPr algn="l"/>
            <a:r>
              <a:rPr lang="en-US" sz="2800" b="1" i="1" dirty="0">
                <a:solidFill>
                  <a:srgbClr val="000000"/>
                </a:solidFill>
                <a:effectLst/>
                <a:latin typeface="-apple-system"/>
              </a:rPr>
              <a:t>    { }</a:t>
            </a:r>
          </a:p>
          <a:p>
            <a:pPr algn="l"/>
            <a:r>
              <a:rPr lang="en-US" sz="2800" b="1" i="1" dirty="0">
                <a:solidFill>
                  <a:srgbClr val="000000"/>
                </a:solidFill>
                <a:effectLst/>
                <a:latin typeface="-apple-system"/>
              </a:rPr>
              <a:t>}</a:t>
            </a:r>
            <a:endParaRPr lang="ru-RU" sz="2800" b="1" i="1" dirty="0">
              <a:solidFill>
                <a:srgbClr val="000000"/>
              </a:solidFill>
              <a:effectLst/>
              <a:latin typeface="-apple-system"/>
            </a:endParaRPr>
          </a:p>
          <a:p>
            <a:br>
              <a:rPr lang="ru-RU" sz="2800" dirty="0"/>
            </a:b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9855425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/>
              <a:t>Рендеринг элементов управления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727788" y="1437357"/>
            <a:ext cx="1099177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ru-RU" sz="2400" b="0" i="0" dirty="0">
                <a:solidFill>
                  <a:srgbClr val="000000"/>
                </a:solidFill>
                <a:effectLst/>
                <a:latin typeface="-apple-system"/>
              </a:rPr>
              <a:t>Пусть данный элемент будет выполнять функцию заголовка.</a:t>
            </a:r>
          </a:p>
          <a:p>
            <a:pPr algn="l"/>
            <a:r>
              <a:rPr lang="ru-RU" sz="2400" b="0" i="0" dirty="0">
                <a:solidFill>
                  <a:srgbClr val="000000"/>
                </a:solidFill>
                <a:effectLst/>
                <a:latin typeface="-apple-system"/>
              </a:rPr>
              <a:t>Для создания своего элемента нам надо унаследовать свой класс от класса 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-apple-system"/>
              </a:rPr>
              <a:t>View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-apple-system"/>
              </a:rPr>
              <a:t>. Больше пока нам ничего не потребуется.</a:t>
            </a:r>
          </a:p>
          <a:p>
            <a:pPr algn="l"/>
            <a:r>
              <a:rPr lang="ru-RU" sz="2400" b="0" i="0" dirty="0">
                <a:solidFill>
                  <a:srgbClr val="000000"/>
                </a:solidFill>
                <a:effectLst/>
                <a:latin typeface="-apple-system"/>
              </a:rPr>
              <a:t>После этого мы уже можем использовать данный класс на странице. Например:</a:t>
            </a:r>
          </a:p>
          <a:p>
            <a:r>
              <a:rPr lang="en-US" sz="2400" dirty="0"/>
              <a:t>public partial class </a:t>
            </a:r>
            <a:r>
              <a:rPr lang="en-US" sz="2400" dirty="0" err="1"/>
              <a:t>MainPage</a:t>
            </a:r>
            <a:r>
              <a:rPr lang="en-US" sz="2400" dirty="0"/>
              <a:t> : </a:t>
            </a:r>
            <a:r>
              <a:rPr lang="en-US" sz="2400" dirty="0" err="1"/>
              <a:t>ContentPage</a:t>
            </a:r>
            <a:endParaRPr lang="ru-RU" sz="2400" dirty="0"/>
          </a:p>
          <a:p>
            <a:r>
              <a:rPr lang="en-US" sz="2400" dirty="0"/>
              <a:t>{    </a:t>
            </a:r>
            <a:endParaRPr lang="ru-RU" sz="2400" dirty="0"/>
          </a:p>
          <a:p>
            <a:r>
              <a:rPr lang="ru-RU" sz="2400" dirty="0"/>
              <a:t>	</a:t>
            </a:r>
            <a:r>
              <a:rPr lang="en-US" sz="2400" dirty="0"/>
              <a:t>public </a:t>
            </a:r>
            <a:r>
              <a:rPr lang="en-US" sz="2400" dirty="0" err="1"/>
              <a:t>MainPage</a:t>
            </a:r>
            <a:r>
              <a:rPr lang="en-US" sz="2400" dirty="0"/>
              <a:t>()    </a:t>
            </a:r>
            <a:endParaRPr lang="ru-RU" sz="2400" dirty="0"/>
          </a:p>
          <a:p>
            <a:r>
              <a:rPr lang="ru-RU" sz="2400" dirty="0"/>
              <a:t>	</a:t>
            </a:r>
            <a:r>
              <a:rPr lang="en-US" sz="2400" dirty="0"/>
              <a:t>{        </a:t>
            </a:r>
            <a:endParaRPr lang="ru-RU" sz="2400" dirty="0"/>
          </a:p>
          <a:p>
            <a:r>
              <a:rPr lang="ru-RU" sz="2400" dirty="0"/>
              <a:t>		</a:t>
            </a:r>
            <a:r>
              <a:rPr lang="en-US" sz="2400" dirty="0"/>
              <a:t>Content = new </a:t>
            </a:r>
            <a:r>
              <a:rPr lang="en-US" sz="2400" dirty="0" err="1"/>
              <a:t>HeaderView</a:t>
            </a:r>
            <a:r>
              <a:rPr lang="en-US" sz="2400" dirty="0"/>
              <a:t>();    </a:t>
            </a:r>
            <a:endParaRPr lang="ru-RU" sz="2400" dirty="0"/>
          </a:p>
          <a:p>
            <a:r>
              <a:rPr lang="ru-RU" sz="2400" dirty="0"/>
              <a:t>	</a:t>
            </a:r>
            <a:r>
              <a:rPr lang="en-US" sz="2400" dirty="0"/>
              <a:t>}</a:t>
            </a:r>
            <a:endParaRPr lang="ru-RU" sz="2400" dirty="0"/>
          </a:p>
          <a:p>
            <a:r>
              <a:rPr lang="en-US" sz="2400" dirty="0"/>
              <a:t>}</a:t>
            </a:r>
            <a:br>
              <a:rPr lang="ru-RU" sz="2400" dirty="0"/>
            </a:b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6339930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6">
          <a:extLst>
            <a:ext uri="{FF2B5EF4-FFF2-40B4-BE49-F238E27FC236}">
              <a16:creationId xmlns:a16="http://schemas.microsoft.com/office/drawing/2014/main" id="{572432EB-D958-B7D7-419B-21AE8AAD98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>
            <a:extLst>
              <a:ext uri="{FF2B5EF4-FFF2-40B4-BE49-F238E27FC236}">
                <a16:creationId xmlns:a16="http://schemas.microsoft.com/office/drawing/2014/main" id="{3854A359-6CFE-7556-2E6A-A13BE20D1E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/>
              <a:t>Рендеринг элементов управления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02809C13-62B8-2A39-9453-484336532E51}"/>
              </a:ext>
            </a:extLst>
          </p:cNvPr>
          <p:cNvSpPr/>
          <p:nvPr/>
        </p:nvSpPr>
        <p:spPr>
          <a:xfrm>
            <a:off x="727788" y="1437357"/>
            <a:ext cx="1099177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ru-RU" sz="2800" b="0" i="0" dirty="0">
                <a:solidFill>
                  <a:srgbClr val="000000"/>
                </a:solidFill>
                <a:effectLst/>
                <a:latin typeface="-apple-system"/>
              </a:rPr>
              <a:t>Или в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-apple-system"/>
              </a:rPr>
              <a:t>xaml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-apple-system"/>
              </a:rPr>
              <a:t>:</a:t>
            </a:r>
          </a:p>
          <a:p>
            <a:br>
              <a:rPr lang="en-US" sz="2800" dirty="0"/>
            </a:br>
            <a:r>
              <a:rPr lang="en-US" sz="2800" dirty="0"/>
              <a:t>&lt;?xml version="1.0" encoding="utf-8" ?&gt;</a:t>
            </a:r>
          </a:p>
          <a:p>
            <a:r>
              <a:rPr lang="en-US" sz="2800" dirty="0"/>
              <a:t>&lt;</a:t>
            </a:r>
            <a:r>
              <a:rPr lang="en-US" sz="2800" dirty="0" err="1"/>
              <a:t>ContentPage</a:t>
            </a:r>
            <a:r>
              <a:rPr lang="en-US" sz="2800" dirty="0"/>
              <a:t> </a:t>
            </a:r>
            <a:r>
              <a:rPr lang="en-US" sz="2800" dirty="0" err="1"/>
              <a:t>xmlns</a:t>
            </a:r>
            <a:r>
              <a:rPr lang="en-US" sz="2800" dirty="0"/>
              <a:t>="http://xamarin.com/schemas/2014/forms"</a:t>
            </a:r>
          </a:p>
          <a:p>
            <a:r>
              <a:rPr lang="en-US" sz="2800" dirty="0"/>
              <a:t>             </a:t>
            </a:r>
            <a:r>
              <a:rPr lang="en-US" sz="2800" dirty="0" err="1"/>
              <a:t>xmlns:x</a:t>
            </a:r>
            <a:r>
              <a:rPr lang="en-US" sz="2800" dirty="0"/>
              <a:t>="http://schemas.microsoft.com/</a:t>
            </a:r>
            <a:r>
              <a:rPr lang="en-US" sz="2800" dirty="0" err="1"/>
              <a:t>winfx</a:t>
            </a:r>
            <a:r>
              <a:rPr lang="en-US" sz="2800" dirty="0"/>
              <a:t>/2009/</a:t>
            </a:r>
            <a:r>
              <a:rPr lang="en-US" sz="2800" dirty="0" err="1"/>
              <a:t>xaml</a:t>
            </a:r>
            <a:r>
              <a:rPr lang="en-US" sz="2800" dirty="0"/>
              <a:t>"</a:t>
            </a:r>
          </a:p>
          <a:p>
            <a:r>
              <a:rPr lang="en-US" sz="2800" dirty="0"/>
              <a:t>             </a:t>
            </a:r>
            <a:r>
              <a:rPr lang="en-US" sz="2800" dirty="0" err="1"/>
              <a:t>xmlns:local</a:t>
            </a:r>
            <a:r>
              <a:rPr lang="en-US" sz="2800" dirty="0"/>
              <a:t>="</a:t>
            </a:r>
            <a:r>
              <a:rPr lang="en-US" sz="2800" dirty="0" err="1"/>
              <a:t>clr-namespace:HelloApp;assembly</a:t>
            </a:r>
            <a:r>
              <a:rPr lang="en-US" sz="2800" dirty="0"/>
              <a:t>=</a:t>
            </a:r>
            <a:r>
              <a:rPr lang="en-US" sz="2800" dirty="0" err="1"/>
              <a:t>HelloApp</a:t>
            </a:r>
            <a:r>
              <a:rPr lang="en-US" sz="2800" dirty="0"/>
              <a:t>"</a:t>
            </a:r>
          </a:p>
          <a:p>
            <a:r>
              <a:rPr lang="en-US" sz="2800" dirty="0"/>
              <a:t>             x:Class="HelloApp.MainPage"&gt;</a:t>
            </a:r>
          </a:p>
          <a:p>
            <a:r>
              <a:rPr lang="en-US" sz="2800" dirty="0"/>
              <a:t>  &lt;</a:t>
            </a:r>
            <a:r>
              <a:rPr lang="en-US" sz="2800" dirty="0" err="1"/>
              <a:t>local:HeaderView</a:t>
            </a:r>
            <a:r>
              <a:rPr lang="en-US" sz="2800" dirty="0"/>
              <a:t>&gt;&lt;/</a:t>
            </a:r>
            <a:r>
              <a:rPr lang="en-US" sz="2800" dirty="0" err="1"/>
              <a:t>local:HeaderView</a:t>
            </a:r>
            <a:r>
              <a:rPr lang="en-US" sz="2800" dirty="0"/>
              <a:t>&gt;</a:t>
            </a:r>
          </a:p>
          <a:p>
            <a:r>
              <a:rPr lang="en-US" sz="2800" dirty="0"/>
              <a:t>&lt;/</a:t>
            </a:r>
            <a:r>
              <a:rPr lang="en-US" sz="2800" dirty="0" err="1"/>
              <a:t>ContentPage</a:t>
            </a:r>
            <a:r>
              <a:rPr lang="en-US" sz="2800" dirty="0"/>
              <a:t>&gt;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6091171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6">
          <a:extLst>
            <a:ext uri="{FF2B5EF4-FFF2-40B4-BE49-F238E27FC236}">
              <a16:creationId xmlns:a16="http://schemas.microsoft.com/office/drawing/2014/main" id="{29CBD69C-7EB3-D748-958A-78290C2A7D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>
            <a:extLst>
              <a:ext uri="{FF2B5EF4-FFF2-40B4-BE49-F238E27FC236}">
                <a16:creationId xmlns:a16="http://schemas.microsoft.com/office/drawing/2014/main" id="{115129BC-5C10-55CA-2AAE-C66E88439C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/>
              <a:t>Рендеринг элементов управления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B2900909-0658-ED99-389E-C8E85C445AFF}"/>
              </a:ext>
            </a:extLst>
          </p:cNvPr>
          <p:cNvSpPr/>
          <p:nvPr/>
        </p:nvSpPr>
        <p:spPr>
          <a:xfrm>
            <a:off x="727788" y="1437357"/>
            <a:ext cx="10991772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ru-RU" sz="2500" b="0" i="0" dirty="0">
                <a:solidFill>
                  <a:srgbClr val="000000"/>
                </a:solidFill>
                <a:effectLst/>
                <a:latin typeface="-apple-system"/>
              </a:rPr>
              <a:t>	При запуске приложения </a:t>
            </a:r>
            <a:r>
              <a:rPr lang="ru-RU" sz="2500" b="0" i="0" dirty="0" err="1">
                <a:solidFill>
                  <a:srgbClr val="000000"/>
                </a:solidFill>
                <a:effectLst/>
                <a:latin typeface="-apple-system"/>
              </a:rPr>
              <a:t>Xamarin.Forms</a:t>
            </a:r>
            <a:r>
              <a:rPr lang="ru-RU" sz="2500" b="0" i="0" dirty="0">
                <a:solidFill>
                  <a:srgbClr val="000000"/>
                </a:solidFill>
                <a:effectLst/>
                <a:latin typeface="-apple-system"/>
              </a:rPr>
              <a:t> использует механизм рефлексии для поиска в загруженных библиотеках атрибута </a:t>
            </a:r>
            <a:r>
              <a:rPr lang="ru-RU" sz="2500" b="1" i="0" dirty="0" err="1">
                <a:solidFill>
                  <a:srgbClr val="000000"/>
                </a:solidFill>
                <a:effectLst/>
                <a:latin typeface="-apple-system"/>
              </a:rPr>
              <a:t>ExportRenderer</a:t>
            </a:r>
            <a:r>
              <a:rPr lang="ru-RU" sz="2500" b="0" i="0" dirty="0">
                <a:solidFill>
                  <a:srgbClr val="000000"/>
                </a:solidFill>
                <a:effectLst/>
                <a:latin typeface="-apple-system"/>
              </a:rPr>
              <a:t>. Данный атрибут указывает на наличие рендерера для элемента </a:t>
            </a:r>
            <a:r>
              <a:rPr lang="ru-RU" sz="2500" b="0" i="0" dirty="0" err="1">
                <a:solidFill>
                  <a:srgbClr val="000000"/>
                </a:solidFill>
                <a:effectLst/>
                <a:latin typeface="-apple-system"/>
              </a:rPr>
              <a:t>Xamarin.Forms</a:t>
            </a:r>
            <a:r>
              <a:rPr lang="ru-RU" sz="2500" b="0" i="0" dirty="0">
                <a:solidFill>
                  <a:srgbClr val="000000"/>
                </a:solidFill>
                <a:effectLst/>
                <a:latin typeface="-apple-system"/>
              </a:rPr>
              <a:t>.</a:t>
            </a:r>
          </a:p>
          <a:p>
            <a:pPr algn="l"/>
            <a:r>
              <a:rPr lang="ru-RU" sz="2500" b="0" i="0" dirty="0">
                <a:solidFill>
                  <a:srgbClr val="000000"/>
                </a:solidFill>
                <a:effectLst/>
                <a:latin typeface="-apple-system"/>
              </a:rPr>
              <a:t>	При этом важно понимать, что мы не можем создать какой-то общий рендерер сразу для всех платформ. На каждой платформе есть свой набор визуальных элементов, свои механизмы для их создания, и наша задача - задействовать эти элементы для каждой из платформ при определении рендерера. Поэтому при создании рендерера могут потребоваться знания о том, какие элементы доступны на той или иной платформе, как они работают и т.д.</a:t>
            </a:r>
          </a:p>
          <a:p>
            <a:br>
              <a:rPr lang="ru-RU" sz="2500" dirty="0"/>
            </a:br>
            <a:endParaRPr lang="ru-RU" sz="2500" dirty="0"/>
          </a:p>
        </p:txBody>
      </p:sp>
    </p:spTree>
    <p:extLst>
      <p:ext uri="{BB962C8B-B14F-4D97-AF65-F5344CB8AC3E}">
        <p14:creationId xmlns:p14="http://schemas.microsoft.com/office/powerpoint/2010/main" val="33695153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6">
          <a:extLst>
            <a:ext uri="{FF2B5EF4-FFF2-40B4-BE49-F238E27FC236}">
              <a16:creationId xmlns:a16="http://schemas.microsoft.com/office/drawing/2014/main" id="{DCA877F5-5590-3F3E-4615-F3E1093F60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>
            <a:extLst>
              <a:ext uri="{FF2B5EF4-FFF2-40B4-BE49-F238E27FC236}">
                <a16:creationId xmlns:a16="http://schemas.microsoft.com/office/drawing/2014/main" id="{E870CBCD-F8E4-BB36-8A6A-127B6E3A11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err="1"/>
              <a:t>HeaderViewRenderer</a:t>
            </a:r>
            <a:endParaRPr lang="ru-RU" sz="3600" dirty="0"/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16EFA3CB-734B-5421-7CA5-3AEF2E3909CF}"/>
              </a:ext>
            </a:extLst>
          </p:cNvPr>
          <p:cNvSpPr/>
          <p:nvPr/>
        </p:nvSpPr>
        <p:spPr>
          <a:xfrm>
            <a:off x="438228" y="1437357"/>
            <a:ext cx="10991772" cy="50629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ru-RU" sz="1900" b="1" dirty="0"/>
              <a:t>Итак, добавим в проект для </a:t>
            </a:r>
            <a:r>
              <a:rPr lang="ru-RU" sz="1900" b="1" dirty="0" err="1"/>
              <a:t>Android</a:t>
            </a:r>
            <a:r>
              <a:rPr lang="ru-RU" sz="1900" b="1" dirty="0"/>
              <a:t> новый класс, который назовем </a:t>
            </a:r>
            <a:r>
              <a:rPr lang="ru-RU" sz="1900" b="1" dirty="0" err="1"/>
              <a:t>HeaderViewRenderer</a:t>
            </a:r>
            <a:r>
              <a:rPr lang="ru-RU" sz="1900" b="1" dirty="0"/>
              <a:t>. Отрывок кода</a:t>
            </a:r>
            <a:r>
              <a:rPr lang="en-US" sz="1900" b="1" dirty="0"/>
              <a:t>:</a:t>
            </a:r>
          </a:p>
          <a:p>
            <a:pPr algn="l"/>
            <a:r>
              <a:rPr lang="en-US" sz="1900" dirty="0"/>
              <a:t> protected override void </a:t>
            </a:r>
            <a:r>
              <a:rPr lang="en-US" sz="1900" dirty="0" err="1"/>
              <a:t>OnElementChanged</a:t>
            </a:r>
            <a:r>
              <a:rPr lang="en-US" sz="1900" dirty="0"/>
              <a:t>(</a:t>
            </a:r>
            <a:r>
              <a:rPr lang="en-US" sz="1900" dirty="0" err="1"/>
              <a:t>ElementChangedEventArgs</a:t>
            </a:r>
            <a:r>
              <a:rPr lang="en-US" sz="1900" dirty="0"/>
              <a:t>&lt;</a:t>
            </a:r>
            <a:r>
              <a:rPr lang="en-US" sz="1900" dirty="0" err="1"/>
              <a:t>HeaderView</a:t>
            </a:r>
            <a:r>
              <a:rPr lang="en-US" sz="1900" dirty="0"/>
              <a:t>&gt; </a:t>
            </a:r>
            <a:r>
              <a:rPr lang="en-US" sz="1900" dirty="0" err="1"/>
              <a:t>args</a:t>
            </a:r>
            <a:r>
              <a:rPr lang="en-US" sz="1900" dirty="0"/>
              <a:t>)</a:t>
            </a:r>
          </a:p>
          <a:p>
            <a:pPr algn="l"/>
            <a:r>
              <a:rPr lang="en-US" sz="1900" dirty="0"/>
              <a:t>        {</a:t>
            </a:r>
          </a:p>
          <a:p>
            <a:pPr algn="l"/>
            <a:r>
              <a:rPr lang="en-US" sz="1900" dirty="0"/>
              <a:t>            </a:t>
            </a:r>
            <a:r>
              <a:rPr lang="en-US" sz="1900" dirty="0" err="1"/>
              <a:t>base.OnElementChanged</a:t>
            </a:r>
            <a:r>
              <a:rPr lang="en-US" sz="1900" dirty="0"/>
              <a:t>(</a:t>
            </a:r>
            <a:r>
              <a:rPr lang="en-US" sz="1900" dirty="0" err="1"/>
              <a:t>args</a:t>
            </a:r>
            <a:r>
              <a:rPr lang="en-US" sz="1900" dirty="0"/>
              <a:t>);</a:t>
            </a:r>
          </a:p>
          <a:p>
            <a:pPr algn="l"/>
            <a:r>
              <a:rPr lang="en-US" sz="1900" dirty="0"/>
              <a:t>            if (Control == null)</a:t>
            </a:r>
          </a:p>
          <a:p>
            <a:pPr algn="l"/>
            <a:r>
              <a:rPr lang="en-US" sz="1900" dirty="0"/>
              <a:t>            {</a:t>
            </a:r>
          </a:p>
          <a:p>
            <a:pPr algn="l"/>
            <a:r>
              <a:rPr lang="en-US" sz="1900" dirty="0"/>
              <a:t>                // </a:t>
            </a:r>
            <a:r>
              <a:rPr lang="ru-RU" sz="1900" dirty="0"/>
              <a:t>создаем и настраиваем элемент</a:t>
            </a:r>
          </a:p>
          <a:p>
            <a:pPr algn="l"/>
            <a:r>
              <a:rPr lang="ru-RU" sz="1900" dirty="0"/>
              <a:t>                </a:t>
            </a:r>
            <a:r>
              <a:rPr lang="en-US" sz="1900" dirty="0" err="1"/>
              <a:t>TextView</a:t>
            </a:r>
            <a:r>
              <a:rPr lang="en-US" sz="1900" dirty="0"/>
              <a:t> </a:t>
            </a:r>
            <a:r>
              <a:rPr lang="en-US" sz="1900" dirty="0" err="1"/>
              <a:t>textView</a:t>
            </a:r>
            <a:r>
              <a:rPr lang="en-US" sz="1900" dirty="0"/>
              <a:t> = new </a:t>
            </a:r>
            <a:r>
              <a:rPr lang="en-US" sz="1900" dirty="0" err="1"/>
              <a:t>TextView</a:t>
            </a:r>
            <a:r>
              <a:rPr lang="en-US" sz="1900" dirty="0"/>
              <a:t>(Context);</a:t>
            </a:r>
          </a:p>
          <a:p>
            <a:pPr algn="l"/>
            <a:r>
              <a:rPr lang="en-US" sz="1900" dirty="0"/>
              <a:t>                </a:t>
            </a:r>
            <a:r>
              <a:rPr lang="en-US" sz="1900" dirty="0" err="1"/>
              <a:t>textView.SetTextColor</a:t>
            </a:r>
            <a:r>
              <a:rPr lang="en-US" sz="1900" dirty="0"/>
              <a:t>(</a:t>
            </a:r>
            <a:r>
              <a:rPr lang="en-US" sz="1900" dirty="0" err="1"/>
              <a:t>Android.Graphics.Color.DarkGreen</a:t>
            </a:r>
            <a:r>
              <a:rPr lang="en-US" sz="1900" dirty="0"/>
              <a:t>);</a:t>
            </a:r>
          </a:p>
          <a:p>
            <a:pPr algn="l"/>
            <a:r>
              <a:rPr lang="en-US" sz="1900" dirty="0"/>
              <a:t>                </a:t>
            </a:r>
            <a:r>
              <a:rPr lang="en-US" sz="1900" dirty="0" err="1"/>
              <a:t>textView.Text</a:t>
            </a:r>
            <a:r>
              <a:rPr lang="en-US" sz="1900" dirty="0"/>
              <a:t> = "Android";</a:t>
            </a:r>
          </a:p>
          <a:p>
            <a:pPr algn="l"/>
            <a:r>
              <a:rPr lang="en-US" sz="1900" dirty="0"/>
              <a:t>                </a:t>
            </a:r>
            <a:r>
              <a:rPr lang="en-US" sz="1900" dirty="0" err="1"/>
              <a:t>textView.SetTextSize</a:t>
            </a:r>
            <a:r>
              <a:rPr lang="en-US" sz="1900" dirty="0"/>
              <a:t>(</a:t>
            </a:r>
            <a:r>
              <a:rPr lang="en-US" sz="1900" dirty="0" err="1"/>
              <a:t>ComplexUnitType.Dip</a:t>
            </a:r>
            <a:r>
              <a:rPr lang="en-US" sz="1900" dirty="0"/>
              <a:t>, 28);</a:t>
            </a:r>
          </a:p>
          <a:p>
            <a:pPr algn="l"/>
            <a:r>
              <a:rPr lang="en-US" sz="1900" dirty="0"/>
              <a:t> </a:t>
            </a:r>
          </a:p>
          <a:p>
            <a:pPr algn="l"/>
            <a:r>
              <a:rPr lang="en-US" sz="1900" dirty="0"/>
              <a:t>                // </a:t>
            </a:r>
            <a:r>
              <a:rPr lang="ru-RU" sz="1900" dirty="0"/>
              <a:t>устанавливаем элемент для класса из главного проекта</a:t>
            </a:r>
          </a:p>
          <a:p>
            <a:pPr algn="l"/>
            <a:r>
              <a:rPr lang="ru-RU" sz="1900" dirty="0"/>
              <a:t>                </a:t>
            </a:r>
            <a:r>
              <a:rPr lang="en-US" sz="1900" dirty="0" err="1"/>
              <a:t>SetNativeControl</a:t>
            </a:r>
            <a:r>
              <a:rPr lang="en-US" sz="1900" dirty="0"/>
              <a:t>(</a:t>
            </a:r>
            <a:r>
              <a:rPr lang="en-US" sz="1900" dirty="0" err="1"/>
              <a:t>textView</a:t>
            </a:r>
            <a:r>
              <a:rPr lang="en-US" sz="1900" dirty="0"/>
              <a:t>);</a:t>
            </a:r>
          </a:p>
          <a:p>
            <a:pPr algn="l"/>
            <a:r>
              <a:rPr lang="en-US" sz="1900" dirty="0"/>
              <a:t>            }</a:t>
            </a:r>
          </a:p>
          <a:p>
            <a:pPr algn="l"/>
            <a:r>
              <a:rPr lang="en-US" sz="1900" dirty="0"/>
              <a:t>        }</a:t>
            </a:r>
            <a:endParaRPr lang="ru-RU" sz="1900" dirty="0"/>
          </a:p>
        </p:txBody>
      </p:sp>
    </p:spTree>
    <p:extLst>
      <p:ext uri="{BB962C8B-B14F-4D97-AF65-F5344CB8AC3E}">
        <p14:creationId xmlns:p14="http://schemas.microsoft.com/office/powerpoint/2010/main" val="10915619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6">
          <a:extLst>
            <a:ext uri="{FF2B5EF4-FFF2-40B4-BE49-F238E27FC236}">
              <a16:creationId xmlns:a16="http://schemas.microsoft.com/office/drawing/2014/main" id="{77910F14-84C7-EFD4-CC1C-353AD0E90B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>
            <a:extLst>
              <a:ext uri="{FF2B5EF4-FFF2-40B4-BE49-F238E27FC236}">
                <a16:creationId xmlns:a16="http://schemas.microsoft.com/office/drawing/2014/main" id="{277B2F45-0D77-89B6-EFEF-EEE382E80C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err="1"/>
              <a:t>ExportRenderer</a:t>
            </a:r>
            <a:r>
              <a:rPr lang="en-US" sz="3600" dirty="0"/>
              <a:t> </a:t>
            </a:r>
            <a:endParaRPr lang="ru-RU" sz="3600" dirty="0"/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252CA05A-A83A-7210-2C92-3DA3B4D4C131}"/>
              </a:ext>
            </a:extLst>
          </p:cNvPr>
          <p:cNvSpPr/>
          <p:nvPr/>
        </p:nvSpPr>
        <p:spPr>
          <a:xfrm>
            <a:off x="782994" y="1432541"/>
            <a:ext cx="1099177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200" dirty="0"/>
              <a:t>	</a:t>
            </a:r>
            <a:r>
              <a:rPr lang="ru-RU" sz="2200" dirty="0"/>
              <a:t>Атрибут </a:t>
            </a:r>
            <a:r>
              <a:rPr lang="ru-RU" sz="2200" dirty="0" err="1"/>
              <a:t>ExportRenderer</a:t>
            </a:r>
            <a:r>
              <a:rPr lang="ru-RU" sz="2200" dirty="0"/>
              <a:t> принимает два параметра: тип элемента, для которого создается рендерер, и сам тип рендерера.</a:t>
            </a:r>
          </a:p>
          <a:p>
            <a:pPr algn="l"/>
            <a:r>
              <a:rPr lang="en-US" sz="2200" dirty="0"/>
              <a:t>	</a:t>
            </a:r>
            <a:r>
              <a:rPr lang="ru-RU" sz="2200" dirty="0"/>
              <a:t>Сам класс рендерера наследуется от базового класса </a:t>
            </a:r>
            <a:r>
              <a:rPr lang="ru-RU" sz="2200" dirty="0" err="1"/>
              <a:t>ViewRenderer</a:t>
            </a:r>
            <a:r>
              <a:rPr lang="ru-RU" sz="2200" dirty="0"/>
              <a:t>, который типизируется двумя параметрами (</a:t>
            </a:r>
            <a:r>
              <a:rPr lang="ru-RU" sz="2200" dirty="0" err="1"/>
              <a:t>ViewRenderer</a:t>
            </a:r>
            <a:r>
              <a:rPr lang="ru-RU" sz="2200" dirty="0"/>
              <a:t>&lt;</a:t>
            </a:r>
            <a:r>
              <a:rPr lang="ru-RU" sz="2200" dirty="0" err="1"/>
              <a:t>HeaderView</a:t>
            </a:r>
            <a:r>
              <a:rPr lang="ru-RU" sz="2200" dirty="0"/>
              <a:t>, </a:t>
            </a:r>
            <a:r>
              <a:rPr lang="ru-RU" sz="2200" dirty="0" err="1"/>
              <a:t>TextView</a:t>
            </a:r>
            <a:r>
              <a:rPr lang="ru-RU" sz="2200" dirty="0"/>
              <a:t>&gt;). Первый параметр указывает на класс из </a:t>
            </a:r>
            <a:r>
              <a:rPr lang="ru-RU" sz="2200" dirty="0" err="1"/>
              <a:t>Xamarin</a:t>
            </a:r>
            <a:r>
              <a:rPr lang="ru-RU" sz="2200" dirty="0"/>
              <a:t> </a:t>
            </a:r>
            <a:r>
              <a:rPr lang="ru-RU" sz="2200" dirty="0" err="1"/>
              <a:t>Forms</a:t>
            </a:r>
            <a:r>
              <a:rPr lang="ru-RU" sz="2200" dirty="0"/>
              <a:t>, для которого создается рендерер (здесь это класс </a:t>
            </a:r>
            <a:r>
              <a:rPr lang="ru-RU" sz="2200" dirty="0" err="1"/>
              <a:t>HeaderView</a:t>
            </a:r>
            <a:r>
              <a:rPr lang="ru-RU" sz="2200" dirty="0"/>
              <a:t>). А второй параметр определяет нативный класс платформы, который будет использоваться для создания визуального элемента. В нашем случае таким классом является </a:t>
            </a:r>
            <a:r>
              <a:rPr lang="ru-RU" sz="2200" dirty="0" err="1"/>
              <a:t>TextView</a:t>
            </a:r>
            <a:r>
              <a:rPr lang="ru-RU" sz="2200" dirty="0"/>
              <a:t>, который в </a:t>
            </a:r>
            <a:r>
              <a:rPr lang="ru-RU" sz="2200" dirty="0" err="1"/>
              <a:t>Android</a:t>
            </a:r>
            <a:r>
              <a:rPr lang="ru-RU" sz="2200" dirty="0"/>
              <a:t> представляет простую метку с текстом.</a:t>
            </a:r>
          </a:p>
          <a:p>
            <a:pPr algn="l"/>
            <a:r>
              <a:rPr lang="en-US" sz="2200" dirty="0"/>
              <a:t>	</a:t>
            </a:r>
            <a:r>
              <a:rPr lang="ru-RU" sz="2200" dirty="0"/>
              <a:t>Основная работа во </a:t>
            </a:r>
            <a:r>
              <a:rPr lang="ru-RU" sz="2200" dirty="0" err="1"/>
              <a:t>ViewRenderer</a:t>
            </a:r>
            <a:r>
              <a:rPr lang="ru-RU" sz="2200" dirty="0"/>
              <a:t> производится в методе </a:t>
            </a:r>
            <a:r>
              <a:rPr lang="ru-RU" sz="2200" dirty="0" err="1"/>
              <a:t>OnElementChanged</a:t>
            </a:r>
            <a:r>
              <a:rPr lang="ru-RU" sz="2200" dirty="0"/>
              <a:t>(). Этот метод вызывается при создании объекта </a:t>
            </a:r>
            <a:r>
              <a:rPr lang="ru-RU" sz="2200" dirty="0" err="1"/>
              <a:t>HeaderView</a:t>
            </a:r>
            <a:r>
              <a:rPr lang="ru-RU" sz="2200" dirty="0"/>
              <a:t> и создает нативный элемент управления, используемый для рендеринга </a:t>
            </a:r>
            <a:r>
              <a:rPr lang="ru-RU" sz="2200" dirty="0" err="1"/>
              <a:t>HeaderView</a:t>
            </a:r>
            <a:r>
              <a:rPr lang="ru-RU" sz="2200" dirty="0"/>
              <a:t>.</a:t>
            </a:r>
          </a:p>
          <a:p>
            <a:pPr algn="l"/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203145596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Brackets Lesson for Coding and Programming by Slidesgo">
  <a:themeElements>
    <a:clrScheme name="Simple Light">
      <a:dk1>
        <a:srgbClr val="383838"/>
      </a:dk1>
      <a:lt1>
        <a:srgbClr val="F9F9F9"/>
      </a:lt1>
      <a:dk2>
        <a:srgbClr val="FFE3E3"/>
      </a:dk2>
      <a:lt2>
        <a:srgbClr val="FF807D"/>
      </a:lt2>
      <a:accent1>
        <a:srgbClr val="FF6E6B"/>
      </a:accent1>
      <a:accent2>
        <a:srgbClr val="E95856"/>
      </a:accent2>
      <a:accent3>
        <a:srgbClr val="ABC8F4"/>
      </a:accent3>
      <a:accent4>
        <a:srgbClr val="2E7DF4"/>
      </a:accent4>
      <a:accent5>
        <a:srgbClr val="0E66EB"/>
      </a:accent5>
      <a:accent6>
        <a:srgbClr val="FFFFFF"/>
      </a:accent6>
      <a:hlink>
        <a:srgbClr val="383838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325</TotalTime>
  <Words>1007</Words>
  <Application>Microsoft Office PowerPoint</Application>
  <PresentationFormat>Широкоэкранный</PresentationFormat>
  <Paragraphs>86</Paragraphs>
  <Slides>13</Slides>
  <Notes>13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13</vt:i4>
      </vt:variant>
    </vt:vector>
  </HeadingPairs>
  <TitlesOfParts>
    <vt:vector size="23" baseType="lpstr">
      <vt:lpstr>Anaheim</vt:lpstr>
      <vt:lpstr>-apple-system</vt:lpstr>
      <vt:lpstr>Arial</vt:lpstr>
      <vt:lpstr>Bebas Neue</vt:lpstr>
      <vt:lpstr>Calibri</vt:lpstr>
      <vt:lpstr>Calibri Light</vt:lpstr>
      <vt:lpstr>Lato</vt:lpstr>
      <vt:lpstr>Poppins</vt:lpstr>
      <vt:lpstr>Тема Office</vt:lpstr>
      <vt:lpstr>Brackets Lesson for Coding and Programming by Slidesgo</vt:lpstr>
      <vt:lpstr>Рендеринг элементов управления. Создание нового элемента</vt:lpstr>
      <vt:lpstr>Рендеринг элементов управления</vt:lpstr>
      <vt:lpstr>Рендеринг элементов управления</vt:lpstr>
      <vt:lpstr>Рендеринг элементов управления</vt:lpstr>
      <vt:lpstr>Рендеринг элементов управления</vt:lpstr>
      <vt:lpstr>Рендеринг элементов управления</vt:lpstr>
      <vt:lpstr>Рендеринг элементов управления</vt:lpstr>
      <vt:lpstr>HeaderViewRenderer</vt:lpstr>
      <vt:lpstr>ExportRenderer </vt:lpstr>
      <vt:lpstr>ViewRender </vt:lpstr>
      <vt:lpstr>OnElementChanged</vt:lpstr>
      <vt:lpstr>Интерфейс приложения</vt:lpstr>
      <vt:lpstr>Выполните задание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Brackets Lesson for Coding and Programming</dc:title>
  <dc:creator>Учетная запись Майкрософт</dc:creator>
  <cp:lastModifiedBy>User</cp:lastModifiedBy>
  <cp:revision>24</cp:revision>
  <dcterms:created xsi:type="dcterms:W3CDTF">2024-09-13T19:58:29Z</dcterms:created>
  <dcterms:modified xsi:type="dcterms:W3CDTF">2025-03-13T11:06:48Z</dcterms:modified>
</cp:coreProperties>
</file>